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7.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8.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29.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1"/>
  </p:notesMasterIdLst>
  <p:sldIdLst>
    <p:sldId id="276" r:id="rId2"/>
    <p:sldId id="311" r:id="rId3"/>
    <p:sldId id="312" r:id="rId4"/>
    <p:sldId id="313" r:id="rId5"/>
    <p:sldId id="318" r:id="rId6"/>
    <p:sldId id="386" r:id="rId7"/>
    <p:sldId id="314" r:id="rId8"/>
    <p:sldId id="315" r:id="rId9"/>
    <p:sldId id="319" r:id="rId10"/>
    <p:sldId id="325" r:id="rId11"/>
    <p:sldId id="321" r:id="rId12"/>
    <p:sldId id="322" r:id="rId13"/>
    <p:sldId id="323" r:id="rId14"/>
    <p:sldId id="324" r:id="rId15"/>
    <p:sldId id="385" r:id="rId16"/>
    <p:sldId id="326" r:id="rId17"/>
    <p:sldId id="316" r:id="rId18"/>
    <p:sldId id="317" r:id="rId19"/>
    <p:sldId id="373" r:id="rId20"/>
    <p:sldId id="374" r:id="rId21"/>
    <p:sldId id="375" r:id="rId22"/>
    <p:sldId id="376" r:id="rId23"/>
    <p:sldId id="377" r:id="rId24"/>
    <p:sldId id="378" r:id="rId25"/>
    <p:sldId id="379" r:id="rId26"/>
    <p:sldId id="381" r:id="rId27"/>
    <p:sldId id="380" r:id="rId28"/>
    <p:sldId id="265" r:id="rId29"/>
    <p:sldId id="263" r:id="rId30"/>
    <p:sldId id="275" r:id="rId31"/>
    <p:sldId id="260" r:id="rId32"/>
    <p:sldId id="262" r:id="rId33"/>
    <p:sldId id="300" r:id="rId34"/>
    <p:sldId id="272" r:id="rId35"/>
    <p:sldId id="274" r:id="rId36"/>
    <p:sldId id="271" r:id="rId37"/>
    <p:sldId id="270" r:id="rId38"/>
    <p:sldId id="299" r:id="rId39"/>
    <p:sldId id="278" r:id="rId40"/>
    <p:sldId id="286" r:id="rId41"/>
    <p:sldId id="287" r:id="rId42"/>
    <p:sldId id="297" r:id="rId43"/>
    <p:sldId id="289" r:id="rId44"/>
    <p:sldId id="288" r:id="rId45"/>
    <p:sldId id="290" r:id="rId46"/>
    <p:sldId id="291" r:id="rId47"/>
    <p:sldId id="298" r:id="rId48"/>
    <p:sldId id="310" r:id="rId49"/>
    <p:sldId id="309" r:id="rId50"/>
    <p:sldId id="292" r:id="rId51"/>
    <p:sldId id="301" r:id="rId52"/>
    <p:sldId id="305" r:id="rId53"/>
    <p:sldId id="303" r:id="rId54"/>
    <p:sldId id="304" r:id="rId55"/>
    <p:sldId id="306" r:id="rId56"/>
    <p:sldId id="307" r:id="rId57"/>
    <p:sldId id="285" r:id="rId58"/>
    <p:sldId id="284" r:id="rId59"/>
    <p:sldId id="283" r:id="rId60"/>
    <p:sldId id="280" r:id="rId61"/>
    <p:sldId id="281" r:id="rId62"/>
    <p:sldId id="282" r:id="rId63"/>
    <p:sldId id="277" r:id="rId64"/>
    <p:sldId id="293" r:id="rId65"/>
    <p:sldId id="295" r:id="rId66"/>
    <p:sldId id="296" r:id="rId67"/>
    <p:sldId id="382" r:id="rId68"/>
    <p:sldId id="383" r:id="rId69"/>
    <p:sldId id="384"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7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21"/>
    <p:restoredTop sz="81088"/>
  </p:normalViewPr>
  <p:slideViewPr>
    <p:cSldViewPr snapToGrid="0" showGuides="1">
      <p:cViewPr varScale="1">
        <p:scale>
          <a:sx n="102" d="100"/>
          <a:sy n="102" d="100"/>
        </p:scale>
        <p:origin x="1808" y="192"/>
      </p:cViewPr>
      <p:guideLst>
        <p:guide orient="horz" pos="2472"/>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Users/shantanughosh/Desktop/Shantanu_PhD/Research/ICLR-22/doc/ICML/quant_plot.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Users/shantanughosh/Desktop/Shantanu_PhD/Research/ICLR-22/doc/ICML/quant_plot.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Users/shantanughosh/Desktop/Shantanu_PhD/Research/ICLR-22/doc/ICML/quant_plot.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Users/shantanughosh/Desktop/Shantanu_PhD/Research/ICLR-22/doc/ICML/quant_plot.xlsx" TargetMode="External"/><Relationship Id="rId2" Type="http://schemas.microsoft.com/office/2011/relationships/chartColorStyle" Target="colors13.xml"/><Relationship Id="rId1" Type="http://schemas.microsoft.com/office/2011/relationships/chartStyle" Target="style13.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shantanughosh/Desktop/Shantanu_PhD/Research/ICLR-22/doc/ICML/quant_plo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shantanughosh/Desktop/Shantanu_PhD/Research/ICLR-22/doc/ICML/quant_plo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shantanughosh/Desktop/Shantanu_PhD/Research/ICLR-22/doc/ICML/quant_plot.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Users/shantanughosh/Desktop/Shantanu_PhD/Research/ICLR-22/doc/ICML/quant_plot.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Users/shantanughosh/Desktop/Shantanu_PhD/Research/ICLR-22/doc/ICML/quant_plot.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Users/shantanughosh/Desktop/Shantanu_PhD/Research/ICLR-22/doc/ICML/quant_plot.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Users/shantanughosh/Desktop/Shantanu_PhD/Research/ICLR-22/doc/ICML/quant_plot.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Helvetica" pitchFamily="2" charset="0"/>
                <a:ea typeface="+mn-ea"/>
                <a:cs typeface="+mn-cs"/>
              </a:defRPr>
            </a:pPr>
            <a:r>
              <a:rPr lang="en-US" sz="2400"/>
              <a:t>Top 3 concepts to identify Horse</a:t>
            </a:r>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Helvetica" pitchFamily="2" charset="0"/>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cat>
            <c:strRef>
              <c:f>Sheet1!$A$1:$A$3</c:f>
              <c:strCache>
                <c:ptCount val="3"/>
                <c:pt idx="0">
                  <c:v>buckteeth</c:v>
                </c:pt>
                <c:pt idx="1">
                  <c:v>forager</c:v>
                </c:pt>
                <c:pt idx="2">
                  <c:v>longneck</c:v>
                </c:pt>
              </c:strCache>
            </c:strRef>
          </c:cat>
          <c:val>
            <c:numRef>
              <c:f>Sheet1!$B$1:$B$3</c:f>
              <c:numCache>
                <c:formatCode>General</c:formatCode>
                <c:ptCount val="3"/>
                <c:pt idx="0">
                  <c:v>0.75700000000000001</c:v>
                </c:pt>
                <c:pt idx="1">
                  <c:v>0.86499999999999999</c:v>
                </c:pt>
                <c:pt idx="2">
                  <c:v>1</c:v>
                </c:pt>
              </c:numCache>
            </c:numRef>
          </c:val>
          <c:extLst>
            <c:ext xmlns:c16="http://schemas.microsoft.com/office/drawing/2014/chart" uri="{C3380CC4-5D6E-409C-BE32-E72D297353CC}">
              <c16:uniqueId val="{00000000-9F28-8147-9703-2A4A084B950A}"/>
            </c:ext>
          </c:extLst>
        </c:ser>
        <c:dLbls>
          <c:showLegendKey val="0"/>
          <c:showVal val="0"/>
          <c:showCatName val="0"/>
          <c:showSerName val="0"/>
          <c:showPercent val="0"/>
          <c:showBubbleSize val="0"/>
        </c:dLbls>
        <c:gapWidth val="182"/>
        <c:axId val="2071556160"/>
        <c:axId val="2103591424"/>
      </c:barChart>
      <c:catAx>
        <c:axId val="207155616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Helvetica" pitchFamily="2" charset="0"/>
                <a:ea typeface="+mn-ea"/>
                <a:cs typeface="+mn-cs"/>
              </a:defRPr>
            </a:pPr>
            <a:endParaRPr lang="en-US"/>
          </a:p>
        </c:txPr>
        <c:crossAx val="2103591424"/>
        <c:crosses val="autoZero"/>
        <c:auto val="1"/>
        <c:lblAlgn val="ctr"/>
        <c:lblOffset val="100"/>
        <c:noMultiLvlLbl val="0"/>
      </c:catAx>
      <c:valAx>
        <c:axId val="2103591424"/>
        <c:scaling>
          <c:orientation val="minMax"/>
          <c:max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Helvetica" pitchFamily="2" charset="0"/>
                <a:ea typeface="+mn-ea"/>
                <a:cs typeface="+mn-cs"/>
              </a:defRPr>
            </a:pPr>
            <a:endParaRPr lang="en-US"/>
          </a:p>
        </c:txPr>
        <c:crossAx val="20715561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Helvetica" pitchFamily="2"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0" i="0" u="none" strike="noStrike" kern="1200" spc="0" baseline="0">
                <a:solidFill>
                  <a:schemeClr val="tx1">
                    <a:lumMod val="65000"/>
                    <a:lumOff val="35000"/>
                  </a:schemeClr>
                </a:solidFill>
                <a:latin typeface="Helvetica" pitchFamily="2" charset="0"/>
                <a:ea typeface="+mn-ea"/>
                <a:cs typeface="+mn-cs"/>
              </a:defRPr>
            </a:pPr>
            <a:r>
              <a:rPr lang="en-US" sz="3200">
                <a:latin typeface="Helvetica" pitchFamily="2" charset="0"/>
              </a:rPr>
              <a:t>Medical Imaging</a:t>
            </a:r>
            <a:r>
              <a:rPr lang="en-US" sz="3200" baseline="0">
                <a:latin typeface="Helvetica" pitchFamily="2" charset="0"/>
              </a:rPr>
              <a:t> datasets</a:t>
            </a:r>
            <a:endParaRPr lang="en-US" sz="3200">
              <a:latin typeface="Helvetica" pitchFamily="2" charset="0"/>
            </a:endParaRPr>
          </a:p>
        </c:rich>
      </c:tx>
      <c:overlay val="0"/>
      <c:spPr>
        <a:noFill/>
        <a:ln>
          <a:noFill/>
        </a:ln>
        <a:effectLst/>
      </c:spPr>
      <c:txPr>
        <a:bodyPr rot="0" spcFirstLastPara="1" vertOverflow="ellipsis" vert="horz" wrap="square" anchor="ctr" anchorCtr="1"/>
        <a:lstStyle/>
        <a:p>
          <a:pPr>
            <a:defRPr sz="3200" b="0" i="0" u="none" strike="noStrike" kern="1200" spc="0" baseline="0">
              <a:solidFill>
                <a:schemeClr val="tx1">
                  <a:lumMod val="65000"/>
                  <a:lumOff val="35000"/>
                </a:schemeClr>
              </a:solidFill>
              <a:latin typeface="Helvetica" pitchFamily="2" charset="0"/>
              <a:ea typeface="+mn-ea"/>
              <a:cs typeface="+mn-cs"/>
            </a:defRPr>
          </a:pPr>
          <a:endParaRPr lang="en-US"/>
        </a:p>
      </c:txPr>
    </c:title>
    <c:autoTitleDeleted val="0"/>
    <c:plotArea>
      <c:layout/>
      <c:barChart>
        <c:barDir val="col"/>
        <c:grouping val="clustered"/>
        <c:varyColors val="0"/>
        <c:ser>
          <c:idx val="0"/>
          <c:order val="0"/>
          <c:tx>
            <c:strRef>
              <c:f>Sheet1!$A$65</c:f>
              <c:strCache>
                <c:ptCount val="1"/>
                <c:pt idx="0">
                  <c:v>BLACKBOX</c:v>
                </c:pt>
              </c:strCache>
            </c:strRef>
          </c:tx>
          <c:spPr>
            <a:solidFill>
              <a:schemeClr val="accent1"/>
            </a:solidFill>
            <a:ln>
              <a:noFill/>
            </a:ln>
            <a:effectLst/>
          </c:spPr>
          <c:invertIfNegative val="0"/>
          <c:cat>
            <c:strRef>
              <c:f>Sheet1!$B$64:$E$64</c:f>
              <c:strCache>
                <c:ptCount val="3"/>
                <c:pt idx="0">
                  <c:v>HAM10000
Cov: 0.9</c:v>
                </c:pt>
                <c:pt idx="1">
                  <c:v>SIIM-ISIC 
Cov: 0.94</c:v>
                </c:pt>
                <c:pt idx="2">
                  <c:v>EFFUSION (MIMIC-CXR)
Cov: 0.98</c:v>
                </c:pt>
              </c:strCache>
            </c:strRef>
          </c:cat>
          <c:val>
            <c:numRef>
              <c:f>Sheet1!$B$65:$D$65</c:f>
              <c:numCache>
                <c:formatCode>General</c:formatCode>
                <c:ptCount val="3"/>
                <c:pt idx="0">
                  <c:v>0.96</c:v>
                </c:pt>
                <c:pt idx="1">
                  <c:v>0</c:v>
                </c:pt>
                <c:pt idx="2">
                  <c:v>0</c:v>
                </c:pt>
              </c:numCache>
            </c:numRef>
          </c:val>
          <c:extLst>
            <c:ext xmlns:c16="http://schemas.microsoft.com/office/drawing/2014/chart" uri="{C3380CC4-5D6E-409C-BE32-E72D297353CC}">
              <c16:uniqueId val="{00000000-5473-D543-9AA1-464B910A3057}"/>
            </c:ext>
          </c:extLst>
        </c:ser>
        <c:ser>
          <c:idx val="1"/>
          <c:order val="1"/>
          <c:tx>
            <c:strRef>
              <c:f>Sheet1!$A$66</c:f>
              <c:strCache>
                <c:ptCount val="1"/>
                <c:pt idx="0">
                  <c:v>MoIE</c:v>
                </c:pt>
              </c:strCache>
            </c:strRef>
          </c:tx>
          <c:spPr>
            <a:solidFill>
              <a:schemeClr val="accent2"/>
            </a:solidFill>
            <a:ln>
              <a:noFill/>
            </a:ln>
            <a:effectLst/>
          </c:spPr>
          <c:invertIfNegative val="0"/>
          <c:cat>
            <c:strRef>
              <c:f>Sheet1!$B$64:$E$64</c:f>
              <c:strCache>
                <c:ptCount val="3"/>
                <c:pt idx="0">
                  <c:v>HAM10000
Cov: 0.9</c:v>
                </c:pt>
                <c:pt idx="1">
                  <c:v>SIIM-ISIC 
Cov: 0.94</c:v>
                </c:pt>
                <c:pt idx="2">
                  <c:v>EFFUSION (MIMIC-CXR)
Cov: 0.98</c:v>
                </c:pt>
              </c:strCache>
            </c:strRef>
          </c:cat>
          <c:val>
            <c:numRef>
              <c:f>Sheet1!$B$66:$D$66</c:f>
              <c:numCache>
                <c:formatCode>General</c:formatCode>
                <c:ptCount val="3"/>
                <c:pt idx="0">
                  <c:v>0.95</c:v>
                </c:pt>
                <c:pt idx="1">
                  <c:v>0</c:v>
                </c:pt>
                <c:pt idx="2">
                  <c:v>0</c:v>
                </c:pt>
              </c:numCache>
            </c:numRef>
          </c:val>
          <c:extLst>
            <c:ext xmlns:c16="http://schemas.microsoft.com/office/drawing/2014/chart" uri="{C3380CC4-5D6E-409C-BE32-E72D297353CC}">
              <c16:uniqueId val="{00000001-5473-D543-9AA1-464B910A3057}"/>
            </c:ext>
          </c:extLst>
        </c:ser>
        <c:ser>
          <c:idx val="2"/>
          <c:order val="2"/>
          <c:tx>
            <c:strRef>
              <c:f>Sheet1!$A$70</c:f>
              <c:strCache>
                <c:ptCount val="1"/>
                <c:pt idx="0">
                  <c:v>PCBM + E-LEN</c:v>
                </c:pt>
              </c:strCache>
            </c:strRef>
          </c:tx>
          <c:spPr>
            <a:solidFill>
              <a:schemeClr val="accent3"/>
            </a:solidFill>
            <a:ln>
              <a:noFill/>
            </a:ln>
            <a:effectLst/>
          </c:spPr>
          <c:invertIfNegative val="0"/>
          <c:cat>
            <c:strRef>
              <c:f>Sheet1!$B$64:$E$64</c:f>
              <c:strCache>
                <c:ptCount val="3"/>
                <c:pt idx="0">
                  <c:v>HAM10000
Cov: 0.9</c:v>
                </c:pt>
                <c:pt idx="1">
                  <c:v>SIIM-ISIC 
Cov: 0.94</c:v>
                </c:pt>
                <c:pt idx="2">
                  <c:v>EFFUSION (MIMIC-CXR)
Cov: 0.98</c:v>
                </c:pt>
              </c:strCache>
            </c:strRef>
          </c:cat>
          <c:val>
            <c:numRef>
              <c:f>Sheet1!$B$70:$D$70</c:f>
              <c:numCache>
                <c:formatCode>General</c:formatCode>
                <c:ptCount val="3"/>
                <c:pt idx="0">
                  <c:v>0.94</c:v>
                </c:pt>
                <c:pt idx="1">
                  <c:v>0</c:v>
                </c:pt>
                <c:pt idx="2">
                  <c:v>0</c:v>
                </c:pt>
              </c:numCache>
            </c:numRef>
          </c:val>
          <c:extLst>
            <c:ext xmlns:c16="http://schemas.microsoft.com/office/drawing/2014/chart" uri="{C3380CC4-5D6E-409C-BE32-E72D297353CC}">
              <c16:uniqueId val="{00000002-5473-D543-9AA1-464B910A3057}"/>
            </c:ext>
          </c:extLst>
        </c:ser>
        <c:ser>
          <c:idx val="3"/>
          <c:order val="3"/>
          <c:tx>
            <c:strRef>
              <c:f>Sheet1!$A$73</c:f>
              <c:strCache>
                <c:ptCount val="1"/>
                <c:pt idx="0">
                  <c:v>CBM + E-LEN</c:v>
                </c:pt>
              </c:strCache>
            </c:strRef>
          </c:tx>
          <c:spPr>
            <a:solidFill>
              <a:schemeClr val="accent4"/>
            </a:solidFill>
            <a:ln>
              <a:noFill/>
            </a:ln>
            <a:effectLst/>
          </c:spPr>
          <c:invertIfNegative val="0"/>
          <c:cat>
            <c:strRef>
              <c:f>Sheet1!$B$64:$E$64</c:f>
              <c:strCache>
                <c:ptCount val="3"/>
                <c:pt idx="0">
                  <c:v>HAM10000
Cov: 0.9</c:v>
                </c:pt>
                <c:pt idx="1">
                  <c:v>SIIM-ISIC 
Cov: 0.94</c:v>
                </c:pt>
                <c:pt idx="2">
                  <c:v>EFFUSION (MIMIC-CXR)
Cov: 0.98</c:v>
                </c:pt>
              </c:strCache>
            </c:strRef>
          </c:cat>
          <c:val>
            <c:numRef>
              <c:f>Sheet1!$B$73:$D$73</c:f>
              <c:numCache>
                <c:formatCode>General</c:formatCode>
                <c:ptCount val="3"/>
                <c:pt idx="0">
                  <c:v>0</c:v>
                </c:pt>
                <c:pt idx="1">
                  <c:v>0</c:v>
                </c:pt>
                <c:pt idx="2">
                  <c:v>0</c:v>
                </c:pt>
              </c:numCache>
            </c:numRef>
          </c:val>
          <c:extLst>
            <c:ext xmlns:c16="http://schemas.microsoft.com/office/drawing/2014/chart" uri="{C3380CC4-5D6E-409C-BE32-E72D297353CC}">
              <c16:uniqueId val="{00000003-5473-D543-9AA1-464B910A3057}"/>
            </c:ext>
          </c:extLst>
        </c:ser>
        <c:dLbls>
          <c:showLegendKey val="0"/>
          <c:showVal val="0"/>
          <c:showCatName val="0"/>
          <c:showSerName val="0"/>
          <c:showPercent val="0"/>
          <c:showBubbleSize val="0"/>
        </c:dLbls>
        <c:gapWidth val="500"/>
        <c:axId val="2081069616"/>
        <c:axId val="1719424848"/>
      </c:barChart>
      <c:catAx>
        <c:axId val="20810696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Helvetica" pitchFamily="2" charset="0"/>
                <a:ea typeface="+mn-ea"/>
                <a:cs typeface="+mn-cs"/>
              </a:defRPr>
            </a:pPr>
            <a:endParaRPr lang="en-US"/>
          </a:p>
        </c:txPr>
        <c:crossAx val="1719424848"/>
        <c:crosses val="autoZero"/>
        <c:auto val="1"/>
        <c:lblAlgn val="ctr"/>
        <c:lblOffset val="100"/>
        <c:noMultiLvlLbl val="0"/>
      </c:catAx>
      <c:valAx>
        <c:axId val="1719424848"/>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a:latin typeface="Helvetica" pitchFamily="2" charset="0"/>
                  </a:rPr>
                  <a:t>AUROC</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Helvetica" pitchFamily="2" charset="0"/>
                <a:ea typeface="+mn-ea"/>
                <a:cs typeface="+mn-cs"/>
              </a:defRPr>
            </a:pPr>
            <a:endParaRPr lang="en-US"/>
          </a:p>
        </c:txPr>
        <c:crossAx val="20810696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Helvetica"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0" i="0" u="none" strike="noStrike" kern="1200" spc="0" baseline="0">
                <a:solidFill>
                  <a:schemeClr val="tx1">
                    <a:lumMod val="65000"/>
                    <a:lumOff val="35000"/>
                  </a:schemeClr>
                </a:solidFill>
                <a:latin typeface="Helvetica" pitchFamily="2" charset="0"/>
                <a:ea typeface="+mn-ea"/>
                <a:cs typeface="+mn-cs"/>
              </a:defRPr>
            </a:pPr>
            <a:r>
              <a:rPr lang="en-US" sz="3200">
                <a:latin typeface="Helvetica" pitchFamily="2" charset="0"/>
              </a:rPr>
              <a:t>Medical Imaging</a:t>
            </a:r>
            <a:r>
              <a:rPr lang="en-US" sz="3200" baseline="0">
                <a:latin typeface="Helvetica" pitchFamily="2" charset="0"/>
              </a:rPr>
              <a:t> datasets</a:t>
            </a:r>
            <a:endParaRPr lang="en-US" sz="3200">
              <a:latin typeface="Helvetica" pitchFamily="2" charset="0"/>
            </a:endParaRPr>
          </a:p>
        </c:rich>
      </c:tx>
      <c:overlay val="0"/>
      <c:spPr>
        <a:noFill/>
        <a:ln>
          <a:noFill/>
        </a:ln>
        <a:effectLst/>
      </c:spPr>
      <c:txPr>
        <a:bodyPr rot="0" spcFirstLastPara="1" vertOverflow="ellipsis" vert="horz" wrap="square" anchor="ctr" anchorCtr="1"/>
        <a:lstStyle/>
        <a:p>
          <a:pPr>
            <a:defRPr sz="3200" b="0" i="0" u="none" strike="noStrike" kern="1200" spc="0" baseline="0">
              <a:solidFill>
                <a:schemeClr val="tx1">
                  <a:lumMod val="65000"/>
                  <a:lumOff val="35000"/>
                </a:schemeClr>
              </a:solidFill>
              <a:latin typeface="Helvetica" pitchFamily="2" charset="0"/>
              <a:ea typeface="+mn-ea"/>
              <a:cs typeface="+mn-cs"/>
            </a:defRPr>
          </a:pPr>
          <a:endParaRPr lang="en-US"/>
        </a:p>
      </c:txPr>
    </c:title>
    <c:autoTitleDeleted val="0"/>
    <c:plotArea>
      <c:layout/>
      <c:barChart>
        <c:barDir val="col"/>
        <c:grouping val="clustered"/>
        <c:varyColors val="0"/>
        <c:ser>
          <c:idx val="0"/>
          <c:order val="0"/>
          <c:tx>
            <c:strRef>
              <c:f>Sheet1!$A$65</c:f>
              <c:strCache>
                <c:ptCount val="1"/>
                <c:pt idx="0">
                  <c:v>BLACKBOX</c:v>
                </c:pt>
              </c:strCache>
            </c:strRef>
          </c:tx>
          <c:spPr>
            <a:solidFill>
              <a:schemeClr val="accent1"/>
            </a:solidFill>
            <a:ln>
              <a:noFill/>
            </a:ln>
            <a:effectLst/>
          </c:spPr>
          <c:invertIfNegative val="0"/>
          <c:cat>
            <c:strRef>
              <c:f>Sheet1!$B$64:$E$64</c:f>
              <c:strCache>
                <c:ptCount val="3"/>
                <c:pt idx="0">
                  <c:v>HAM10000
Cov: 0.9</c:v>
                </c:pt>
                <c:pt idx="1">
                  <c:v>SIIM-ISIC 
Cov: 0.94</c:v>
                </c:pt>
                <c:pt idx="2">
                  <c:v>EFFUSION (MIMIC-CXR)
Cov: 0.98</c:v>
                </c:pt>
              </c:strCache>
            </c:strRef>
          </c:cat>
          <c:val>
            <c:numRef>
              <c:f>Sheet1!$B$65:$D$65</c:f>
              <c:numCache>
                <c:formatCode>General</c:formatCode>
                <c:ptCount val="3"/>
                <c:pt idx="0">
                  <c:v>0.96</c:v>
                </c:pt>
                <c:pt idx="1">
                  <c:v>0.85</c:v>
                </c:pt>
                <c:pt idx="2">
                  <c:v>0</c:v>
                </c:pt>
              </c:numCache>
            </c:numRef>
          </c:val>
          <c:extLst>
            <c:ext xmlns:c16="http://schemas.microsoft.com/office/drawing/2014/chart" uri="{C3380CC4-5D6E-409C-BE32-E72D297353CC}">
              <c16:uniqueId val="{00000000-7923-9D47-BFDA-335F9212CD39}"/>
            </c:ext>
          </c:extLst>
        </c:ser>
        <c:ser>
          <c:idx val="1"/>
          <c:order val="1"/>
          <c:tx>
            <c:strRef>
              <c:f>Sheet1!$A$66</c:f>
              <c:strCache>
                <c:ptCount val="1"/>
                <c:pt idx="0">
                  <c:v>MoIE</c:v>
                </c:pt>
              </c:strCache>
            </c:strRef>
          </c:tx>
          <c:spPr>
            <a:solidFill>
              <a:schemeClr val="accent2"/>
            </a:solidFill>
            <a:ln>
              <a:noFill/>
            </a:ln>
            <a:effectLst/>
          </c:spPr>
          <c:invertIfNegative val="0"/>
          <c:cat>
            <c:strRef>
              <c:f>Sheet1!$B$64:$E$64</c:f>
              <c:strCache>
                <c:ptCount val="3"/>
                <c:pt idx="0">
                  <c:v>HAM10000
Cov: 0.9</c:v>
                </c:pt>
                <c:pt idx="1">
                  <c:v>SIIM-ISIC 
Cov: 0.94</c:v>
                </c:pt>
                <c:pt idx="2">
                  <c:v>EFFUSION (MIMIC-CXR)
Cov: 0.98</c:v>
                </c:pt>
              </c:strCache>
            </c:strRef>
          </c:cat>
          <c:val>
            <c:numRef>
              <c:f>Sheet1!$B$66:$D$66</c:f>
              <c:numCache>
                <c:formatCode>General</c:formatCode>
                <c:ptCount val="3"/>
                <c:pt idx="0">
                  <c:v>0.95</c:v>
                </c:pt>
                <c:pt idx="1">
                  <c:v>0.84</c:v>
                </c:pt>
                <c:pt idx="2">
                  <c:v>0</c:v>
                </c:pt>
              </c:numCache>
            </c:numRef>
          </c:val>
          <c:extLst>
            <c:ext xmlns:c16="http://schemas.microsoft.com/office/drawing/2014/chart" uri="{C3380CC4-5D6E-409C-BE32-E72D297353CC}">
              <c16:uniqueId val="{00000001-7923-9D47-BFDA-335F9212CD39}"/>
            </c:ext>
          </c:extLst>
        </c:ser>
        <c:ser>
          <c:idx val="2"/>
          <c:order val="2"/>
          <c:tx>
            <c:strRef>
              <c:f>Sheet1!$A$70</c:f>
              <c:strCache>
                <c:ptCount val="1"/>
                <c:pt idx="0">
                  <c:v>PCBM + E-LEN</c:v>
                </c:pt>
              </c:strCache>
            </c:strRef>
          </c:tx>
          <c:spPr>
            <a:solidFill>
              <a:schemeClr val="accent3"/>
            </a:solidFill>
            <a:ln>
              <a:noFill/>
            </a:ln>
            <a:effectLst/>
          </c:spPr>
          <c:invertIfNegative val="0"/>
          <c:cat>
            <c:strRef>
              <c:f>Sheet1!$B$64:$E$64</c:f>
              <c:strCache>
                <c:ptCount val="3"/>
                <c:pt idx="0">
                  <c:v>HAM10000
Cov: 0.9</c:v>
                </c:pt>
                <c:pt idx="1">
                  <c:v>SIIM-ISIC 
Cov: 0.94</c:v>
                </c:pt>
                <c:pt idx="2">
                  <c:v>EFFUSION (MIMIC-CXR)
Cov: 0.98</c:v>
                </c:pt>
              </c:strCache>
            </c:strRef>
          </c:cat>
          <c:val>
            <c:numRef>
              <c:f>Sheet1!$B$70:$D$70</c:f>
              <c:numCache>
                <c:formatCode>General</c:formatCode>
                <c:ptCount val="3"/>
                <c:pt idx="0">
                  <c:v>0.94</c:v>
                </c:pt>
                <c:pt idx="1">
                  <c:v>0.73</c:v>
                </c:pt>
                <c:pt idx="2">
                  <c:v>0</c:v>
                </c:pt>
              </c:numCache>
            </c:numRef>
          </c:val>
          <c:extLst>
            <c:ext xmlns:c16="http://schemas.microsoft.com/office/drawing/2014/chart" uri="{C3380CC4-5D6E-409C-BE32-E72D297353CC}">
              <c16:uniqueId val="{00000002-7923-9D47-BFDA-335F9212CD39}"/>
            </c:ext>
          </c:extLst>
        </c:ser>
        <c:ser>
          <c:idx val="3"/>
          <c:order val="3"/>
          <c:tx>
            <c:strRef>
              <c:f>Sheet1!$A$73</c:f>
              <c:strCache>
                <c:ptCount val="1"/>
                <c:pt idx="0">
                  <c:v>CBM + E-LEN</c:v>
                </c:pt>
              </c:strCache>
            </c:strRef>
          </c:tx>
          <c:spPr>
            <a:solidFill>
              <a:schemeClr val="accent4"/>
            </a:solidFill>
            <a:ln>
              <a:noFill/>
            </a:ln>
            <a:effectLst/>
          </c:spPr>
          <c:invertIfNegative val="0"/>
          <c:cat>
            <c:strRef>
              <c:f>Sheet1!$B$64:$E$64</c:f>
              <c:strCache>
                <c:ptCount val="3"/>
                <c:pt idx="0">
                  <c:v>HAM10000
Cov: 0.9</c:v>
                </c:pt>
                <c:pt idx="1">
                  <c:v>SIIM-ISIC 
Cov: 0.94</c:v>
                </c:pt>
                <c:pt idx="2">
                  <c:v>EFFUSION (MIMIC-CXR)
Cov: 0.98</c:v>
                </c:pt>
              </c:strCache>
            </c:strRef>
          </c:cat>
          <c:val>
            <c:numRef>
              <c:f>Sheet1!$B$73:$D$73</c:f>
              <c:numCache>
                <c:formatCode>General</c:formatCode>
                <c:ptCount val="3"/>
                <c:pt idx="0">
                  <c:v>0</c:v>
                </c:pt>
                <c:pt idx="1">
                  <c:v>0</c:v>
                </c:pt>
                <c:pt idx="2">
                  <c:v>0</c:v>
                </c:pt>
              </c:numCache>
            </c:numRef>
          </c:val>
          <c:extLst>
            <c:ext xmlns:c16="http://schemas.microsoft.com/office/drawing/2014/chart" uri="{C3380CC4-5D6E-409C-BE32-E72D297353CC}">
              <c16:uniqueId val="{00000003-7923-9D47-BFDA-335F9212CD39}"/>
            </c:ext>
          </c:extLst>
        </c:ser>
        <c:dLbls>
          <c:showLegendKey val="0"/>
          <c:showVal val="0"/>
          <c:showCatName val="0"/>
          <c:showSerName val="0"/>
          <c:showPercent val="0"/>
          <c:showBubbleSize val="0"/>
        </c:dLbls>
        <c:gapWidth val="500"/>
        <c:axId val="2081069616"/>
        <c:axId val="1719424848"/>
      </c:barChart>
      <c:catAx>
        <c:axId val="20810696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Helvetica" pitchFamily="2" charset="0"/>
                <a:ea typeface="+mn-ea"/>
                <a:cs typeface="+mn-cs"/>
              </a:defRPr>
            </a:pPr>
            <a:endParaRPr lang="en-US"/>
          </a:p>
        </c:txPr>
        <c:crossAx val="1719424848"/>
        <c:crosses val="autoZero"/>
        <c:auto val="1"/>
        <c:lblAlgn val="ctr"/>
        <c:lblOffset val="100"/>
        <c:noMultiLvlLbl val="0"/>
      </c:catAx>
      <c:valAx>
        <c:axId val="1719424848"/>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a:latin typeface="Helvetica" pitchFamily="2" charset="0"/>
                  </a:rPr>
                  <a:t>AUROC</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Helvetica" pitchFamily="2" charset="0"/>
                <a:ea typeface="+mn-ea"/>
                <a:cs typeface="+mn-cs"/>
              </a:defRPr>
            </a:pPr>
            <a:endParaRPr lang="en-US"/>
          </a:p>
        </c:txPr>
        <c:crossAx val="20810696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Helvetica"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0" i="0" u="none" strike="noStrike" kern="1200" spc="0" baseline="0">
                <a:solidFill>
                  <a:schemeClr val="tx1">
                    <a:lumMod val="65000"/>
                    <a:lumOff val="35000"/>
                  </a:schemeClr>
                </a:solidFill>
                <a:latin typeface="Helvetica" pitchFamily="2" charset="0"/>
                <a:ea typeface="+mn-ea"/>
                <a:cs typeface="+mn-cs"/>
              </a:defRPr>
            </a:pPr>
            <a:r>
              <a:rPr lang="en-US" sz="3200">
                <a:latin typeface="Helvetica" pitchFamily="2" charset="0"/>
              </a:rPr>
              <a:t>Medical Imaging</a:t>
            </a:r>
            <a:r>
              <a:rPr lang="en-US" sz="3200" baseline="0">
                <a:latin typeface="Helvetica" pitchFamily="2" charset="0"/>
              </a:rPr>
              <a:t> datasets</a:t>
            </a:r>
            <a:endParaRPr lang="en-US" sz="3200">
              <a:latin typeface="Helvetica" pitchFamily="2" charset="0"/>
            </a:endParaRPr>
          </a:p>
        </c:rich>
      </c:tx>
      <c:overlay val="0"/>
      <c:spPr>
        <a:noFill/>
        <a:ln>
          <a:noFill/>
        </a:ln>
        <a:effectLst/>
      </c:spPr>
      <c:txPr>
        <a:bodyPr rot="0" spcFirstLastPara="1" vertOverflow="ellipsis" vert="horz" wrap="square" anchor="ctr" anchorCtr="1"/>
        <a:lstStyle/>
        <a:p>
          <a:pPr>
            <a:defRPr sz="3200" b="0" i="0" u="none" strike="noStrike" kern="1200" spc="0" baseline="0">
              <a:solidFill>
                <a:schemeClr val="tx1">
                  <a:lumMod val="65000"/>
                  <a:lumOff val="35000"/>
                </a:schemeClr>
              </a:solidFill>
              <a:latin typeface="Helvetica" pitchFamily="2" charset="0"/>
              <a:ea typeface="+mn-ea"/>
              <a:cs typeface="+mn-cs"/>
            </a:defRPr>
          </a:pPr>
          <a:endParaRPr lang="en-US"/>
        </a:p>
      </c:txPr>
    </c:title>
    <c:autoTitleDeleted val="0"/>
    <c:plotArea>
      <c:layout/>
      <c:barChart>
        <c:barDir val="col"/>
        <c:grouping val="clustered"/>
        <c:varyColors val="0"/>
        <c:ser>
          <c:idx val="0"/>
          <c:order val="0"/>
          <c:tx>
            <c:strRef>
              <c:f>Sheet1!$A$65</c:f>
              <c:strCache>
                <c:ptCount val="1"/>
                <c:pt idx="0">
                  <c:v>BLACKBOX</c:v>
                </c:pt>
              </c:strCache>
            </c:strRef>
          </c:tx>
          <c:spPr>
            <a:solidFill>
              <a:schemeClr val="accent1"/>
            </a:solidFill>
            <a:ln>
              <a:noFill/>
            </a:ln>
            <a:effectLst/>
          </c:spPr>
          <c:invertIfNegative val="0"/>
          <c:cat>
            <c:strRef>
              <c:f>Sheet1!$B$64:$E$64</c:f>
              <c:strCache>
                <c:ptCount val="3"/>
                <c:pt idx="0">
                  <c:v>HAM10000
Cov: 0.9</c:v>
                </c:pt>
                <c:pt idx="1">
                  <c:v>SIIM-ISIC 
Cov: 0.94</c:v>
                </c:pt>
                <c:pt idx="2">
                  <c:v>EFFUSION (MIMIC-CXR)
Cov: 0.98</c:v>
                </c:pt>
              </c:strCache>
            </c:strRef>
          </c:cat>
          <c:val>
            <c:numRef>
              <c:f>Sheet1!$B$65:$D$65</c:f>
              <c:numCache>
                <c:formatCode>General</c:formatCode>
                <c:ptCount val="3"/>
                <c:pt idx="0">
                  <c:v>0.96</c:v>
                </c:pt>
                <c:pt idx="1">
                  <c:v>0.85</c:v>
                </c:pt>
                <c:pt idx="2">
                  <c:v>0.91</c:v>
                </c:pt>
              </c:numCache>
            </c:numRef>
          </c:val>
          <c:extLst>
            <c:ext xmlns:c16="http://schemas.microsoft.com/office/drawing/2014/chart" uri="{C3380CC4-5D6E-409C-BE32-E72D297353CC}">
              <c16:uniqueId val="{00000000-3277-0041-9697-205C0F9C7EF9}"/>
            </c:ext>
          </c:extLst>
        </c:ser>
        <c:ser>
          <c:idx val="1"/>
          <c:order val="1"/>
          <c:tx>
            <c:strRef>
              <c:f>Sheet1!$A$66</c:f>
              <c:strCache>
                <c:ptCount val="1"/>
                <c:pt idx="0">
                  <c:v>MoIE</c:v>
                </c:pt>
              </c:strCache>
            </c:strRef>
          </c:tx>
          <c:spPr>
            <a:solidFill>
              <a:schemeClr val="accent2"/>
            </a:solidFill>
            <a:ln>
              <a:noFill/>
            </a:ln>
            <a:effectLst/>
          </c:spPr>
          <c:invertIfNegative val="0"/>
          <c:cat>
            <c:strRef>
              <c:f>Sheet1!$B$64:$E$64</c:f>
              <c:strCache>
                <c:ptCount val="3"/>
                <c:pt idx="0">
                  <c:v>HAM10000
Cov: 0.9</c:v>
                </c:pt>
                <c:pt idx="1">
                  <c:v>SIIM-ISIC 
Cov: 0.94</c:v>
                </c:pt>
                <c:pt idx="2">
                  <c:v>EFFUSION (MIMIC-CXR)
Cov: 0.98</c:v>
                </c:pt>
              </c:strCache>
            </c:strRef>
          </c:cat>
          <c:val>
            <c:numRef>
              <c:f>Sheet1!$B$66:$D$66</c:f>
              <c:numCache>
                <c:formatCode>General</c:formatCode>
                <c:ptCount val="3"/>
                <c:pt idx="0">
                  <c:v>0.95</c:v>
                </c:pt>
                <c:pt idx="1">
                  <c:v>0.84</c:v>
                </c:pt>
                <c:pt idx="2">
                  <c:v>0.87</c:v>
                </c:pt>
              </c:numCache>
            </c:numRef>
          </c:val>
          <c:extLst>
            <c:ext xmlns:c16="http://schemas.microsoft.com/office/drawing/2014/chart" uri="{C3380CC4-5D6E-409C-BE32-E72D297353CC}">
              <c16:uniqueId val="{00000001-3277-0041-9697-205C0F9C7EF9}"/>
            </c:ext>
          </c:extLst>
        </c:ser>
        <c:ser>
          <c:idx val="2"/>
          <c:order val="2"/>
          <c:tx>
            <c:strRef>
              <c:f>Sheet1!$A$70</c:f>
              <c:strCache>
                <c:ptCount val="1"/>
                <c:pt idx="0">
                  <c:v>PCBM + E-LEN</c:v>
                </c:pt>
              </c:strCache>
            </c:strRef>
          </c:tx>
          <c:spPr>
            <a:solidFill>
              <a:schemeClr val="accent3"/>
            </a:solidFill>
            <a:ln>
              <a:noFill/>
            </a:ln>
            <a:effectLst/>
          </c:spPr>
          <c:invertIfNegative val="0"/>
          <c:cat>
            <c:strRef>
              <c:f>Sheet1!$B$64:$E$64</c:f>
              <c:strCache>
                <c:ptCount val="3"/>
                <c:pt idx="0">
                  <c:v>HAM10000
Cov: 0.9</c:v>
                </c:pt>
                <c:pt idx="1">
                  <c:v>SIIM-ISIC 
Cov: 0.94</c:v>
                </c:pt>
                <c:pt idx="2">
                  <c:v>EFFUSION (MIMIC-CXR)
Cov: 0.98</c:v>
                </c:pt>
              </c:strCache>
            </c:strRef>
          </c:cat>
          <c:val>
            <c:numRef>
              <c:f>Sheet1!$B$70:$D$70</c:f>
              <c:numCache>
                <c:formatCode>General</c:formatCode>
                <c:ptCount val="3"/>
                <c:pt idx="0">
                  <c:v>0.94</c:v>
                </c:pt>
                <c:pt idx="1">
                  <c:v>0.73</c:v>
                </c:pt>
                <c:pt idx="2">
                  <c:v>0.81</c:v>
                </c:pt>
              </c:numCache>
            </c:numRef>
          </c:val>
          <c:extLst>
            <c:ext xmlns:c16="http://schemas.microsoft.com/office/drawing/2014/chart" uri="{C3380CC4-5D6E-409C-BE32-E72D297353CC}">
              <c16:uniqueId val="{00000002-3277-0041-9697-205C0F9C7EF9}"/>
            </c:ext>
          </c:extLst>
        </c:ser>
        <c:ser>
          <c:idx val="3"/>
          <c:order val="3"/>
          <c:tx>
            <c:strRef>
              <c:f>Sheet1!$A$73</c:f>
              <c:strCache>
                <c:ptCount val="1"/>
                <c:pt idx="0">
                  <c:v>CBM + E-LEN</c:v>
                </c:pt>
              </c:strCache>
            </c:strRef>
          </c:tx>
          <c:spPr>
            <a:solidFill>
              <a:schemeClr val="accent4">
                <a:lumMod val="60000"/>
                <a:lumOff val="40000"/>
              </a:schemeClr>
            </a:solidFill>
            <a:ln>
              <a:noFill/>
            </a:ln>
            <a:effectLst/>
          </c:spPr>
          <c:invertIfNegative val="0"/>
          <c:cat>
            <c:strRef>
              <c:f>Sheet1!$B$64:$E$64</c:f>
              <c:strCache>
                <c:ptCount val="3"/>
                <c:pt idx="0">
                  <c:v>HAM10000
Cov: 0.9</c:v>
                </c:pt>
                <c:pt idx="1">
                  <c:v>SIIM-ISIC 
Cov: 0.94</c:v>
                </c:pt>
                <c:pt idx="2">
                  <c:v>EFFUSION (MIMIC-CXR)
Cov: 0.98</c:v>
                </c:pt>
              </c:strCache>
            </c:strRef>
          </c:cat>
          <c:val>
            <c:numRef>
              <c:f>Sheet1!$B$73:$D$73</c:f>
              <c:numCache>
                <c:formatCode>General</c:formatCode>
                <c:ptCount val="3"/>
                <c:pt idx="0">
                  <c:v>0</c:v>
                </c:pt>
                <c:pt idx="1">
                  <c:v>0</c:v>
                </c:pt>
                <c:pt idx="2">
                  <c:v>0.79</c:v>
                </c:pt>
              </c:numCache>
            </c:numRef>
          </c:val>
          <c:extLst>
            <c:ext xmlns:c16="http://schemas.microsoft.com/office/drawing/2014/chart" uri="{C3380CC4-5D6E-409C-BE32-E72D297353CC}">
              <c16:uniqueId val="{00000003-3277-0041-9697-205C0F9C7EF9}"/>
            </c:ext>
          </c:extLst>
        </c:ser>
        <c:dLbls>
          <c:showLegendKey val="0"/>
          <c:showVal val="0"/>
          <c:showCatName val="0"/>
          <c:showSerName val="0"/>
          <c:showPercent val="0"/>
          <c:showBubbleSize val="0"/>
        </c:dLbls>
        <c:gapWidth val="500"/>
        <c:axId val="2081069616"/>
        <c:axId val="1719424848"/>
      </c:barChart>
      <c:catAx>
        <c:axId val="20810696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Helvetica" pitchFamily="2" charset="0"/>
                <a:ea typeface="+mn-ea"/>
                <a:cs typeface="+mn-cs"/>
              </a:defRPr>
            </a:pPr>
            <a:endParaRPr lang="en-US"/>
          </a:p>
        </c:txPr>
        <c:crossAx val="1719424848"/>
        <c:crosses val="autoZero"/>
        <c:auto val="1"/>
        <c:lblAlgn val="ctr"/>
        <c:lblOffset val="100"/>
        <c:noMultiLvlLbl val="0"/>
      </c:catAx>
      <c:valAx>
        <c:axId val="1719424848"/>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a:latin typeface="Helvetica" pitchFamily="2" charset="0"/>
                  </a:rPr>
                  <a:t>AUROC</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Helvetica" pitchFamily="2" charset="0"/>
                <a:ea typeface="+mn-ea"/>
                <a:cs typeface="+mn-cs"/>
              </a:defRPr>
            </a:pPr>
            <a:endParaRPr lang="en-US"/>
          </a:p>
        </c:txPr>
        <c:crossAx val="20810696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Helvetica"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0" i="0" u="none" strike="noStrike" kern="1200" spc="0" baseline="0">
                <a:solidFill>
                  <a:schemeClr val="tx1">
                    <a:lumMod val="65000"/>
                    <a:lumOff val="35000"/>
                  </a:schemeClr>
                </a:solidFill>
                <a:latin typeface="Helvetica" pitchFamily="2" charset="0"/>
                <a:ea typeface="+mn-ea"/>
                <a:cs typeface="+mn-cs"/>
              </a:defRPr>
            </a:pPr>
            <a:r>
              <a:rPr lang="en-US" sz="3200">
                <a:latin typeface="Helvetica" pitchFamily="2" charset="0"/>
              </a:rPr>
              <a:t>Medical Imaging</a:t>
            </a:r>
            <a:r>
              <a:rPr lang="en-US" sz="3200" baseline="0">
                <a:latin typeface="Helvetica" pitchFamily="2" charset="0"/>
              </a:rPr>
              <a:t> datasets</a:t>
            </a:r>
            <a:endParaRPr lang="en-US" sz="3200">
              <a:latin typeface="Helvetica" pitchFamily="2" charset="0"/>
            </a:endParaRPr>
          </a:p>
        </c:rich>
      </c:tx>
      <c:overlay val="0"/>
      <c:spPr>
        <a:noFill/>
        <a:ln>
          <a:noFill/>
        </a:ln>
        <a:effectLst/>
      </c:spPr>
      <c:txPr>
        <a:bodyPr rot="0" spcFirstLastPara="1" vertOverflow="ellipsis" vert="horz" wrap="square" anchor="ctr" anchorCtr="1"/>
        <a:lstStyle/>
        <a:p>
          <a:pPr>
            <a:defRPr sz="3200" b="0" i="0" u="none" strike="noStrike" kern="1200" spc="0" baseline="0">
              <a:solidFill>
                <a:schemeClr val="tx1">
                  <a:lumMod val="65000"/>
                  <a:lumOff val="35000"/>
                </a:schemeClr>
              </a:solidFill>
              <a:latin typeface="Helvetica" pitchFamily="2" charset="0"/>
              <a:ea typeface="+mn-ea"/>
              <a:cs typeface="+mn-cs"/>
            </a:defRPr>
          </a:pPr>
          <a:endParaRPr lang="en-US"/>
        </a:p>
      </c:txPr>
    </c:title>
    <c:autoTitleDeleted val="0"/>
    <c:plotArea>
      <c:layout/>
      <c:barChart>
        <c:barDir val="col"/>
        <c:grouping val="clustered"/>
        <c:varyColors val="0"/>
        <c:ser>
          <c:idx val="0"/>
          <c:order val="0"/>
          <c:tx>
            <c:strRef>
              <c:f>Sheet1!$A$65</c:f>
              <c:strCache>
                <c:ptCount val="1"/>
                <c:pt idx="0">
                  <c:v>BLACKBOX</c:v>
                </c:pt>
              </c:strCache>
            </c:strRef>
          </c:tx>
          <c:spPr>
            <a:solidFill>
              <a:schemeClr val="accent1"/>
            </a:solidFill>
            <a:ln>
              <a:noFill/>
            </a:ln>
            <a:effectLst/>
          </c:spPr>
          <c:invertIfNegative val="0"/>
          <c:cat>
            <c:strRef>
              <c:f>Sheet1!$B$64:$E$64</c:f>
              <c:strCache>
                <c:ptCount val="3"/>
                <c:pt idx="0">
                  <c:v>HAM10000
Cov: 0.9</c:v>
                </c:pt>
                <c:pt idx="1">
                  <c:v>SIIM-ISIC 
Cov: 0.94</c:v>
                </c:pt>
                <c:pt idx="2">
                  <c:v>EFFUSION (MIMIC-CXR)
Cov: 0.98</c:v>
                </c:pt>
              </c:strCache>
            </c:strRef>
          </c:cat>
          <c:val>
            <c:numRef>
              <c:f>Sheet1!$B$65:$D$65</c:f>
              <c:numCache>
                <c:formatCode>General</c:formatCode>
                <c:ptCount val="3"/>
                <c:pt idx="0">
                  <c:v>0.96</c:v>
                </c:pt>
                <c:pt idx="1">
                  <c:v>0.85</c:v>
                </c:pt>
                <c:pt idx="2">
                  <c:v>0.91</c:v>
                </c:pt>
              </c:numCache>
            </c:numRef>
          </c:val>
          <c:extLst>
            <c:ext xmlns:c16="http://schemas.microsoft.com/office/drawing/2014/chart" uri="{C3380CC4-5D6E-409C-BE32-E72D297353CC}">
              <c16:uniqueId val="{00000000-3277-0041-9697-205C0F9C7EF9}"/>
            </c:ext>
          </c:extLst>
        </c:ser>
        <c:ser>
          <c:idx val="1"/>
          <c:order val="1"/>
          <c:tx>
            <c:strRef>
              <c:f>Sheet1!$A$66</c:f>
              <c:strCache>
                <c:ptCount val="1"/>
                <c:pt idx="0">
                  <c:v>MoIE</c:v>
                </c:pt>
              </c:strCache>
            </c:strRef>
          </c:tx>
          <c:spPr>
            <a:solidFill>
              <a:schemeClr val="accent2"/>
            </a:solidFill>
            <a:ln>
              <a:noFill/>
            </a:ln>
            <a:effectLst/>
          </c:spPr>
          <c:invertIfNegative val="0"/>
          <c:errBars>
            <c:errBarType val="both"/>
            <c:errValType val="cust"/>
            <c:noEndCap val="0"/>
            <c:plus>
              <c:numRef>
                <c:f>Sheet1!$G$66:$I$66</c:f>
                <c:numCache>
                  <c:formatCode>General</c:formatCode>
                  <c:ptCount val="3"/>
                  <c:pt idx="0">
                    <c:v>0</c:v>
                  </c:pt>
                  <c:pt idx="1">
                    <c:v>0.01</c:v>
                  </c:pt>
                  <c:pt idx="2">
                    <c:v>0</c:v>
                  </c:pt>
                </c:numCache>
              </c:numRef>
            </c:plus>
            <c:minus>
              <c:numRef>
                <c:f>Sheet1!$G$66:$I$66</c:f>
                <c:numCache>
                  <c:formatCode>General</c:formatCode>
                  <c:ptCount val="3"/>
                  <c:pt idx="0">
                    <c:v>0</c:v>
                  </c:pt>
                  <c:pt idx="1">
                    <c:v>0.01</c:v>
                  </c:pt>
                  <c:pt idx="2">
                    <c:v>0</c:v>
                  </c:pt>
                </c:numCache>
              </c:numRef>
            </c:minus>
            <c:spPr>
              <a:noFill/>
              <a:ln w="25400" cap="flat" cmpd="sng" algn="ctr">
                <a:solidFill>
                  <a:schemeClr val="tx1">
                    <a:lumMod val="65000"/>
                    <a:lumOff val="35000"/>
                  </a:schemeClr>
                </a:solidFill>
                <a:round/>
              </a:ln>
              <a:effectLst/>
            </c:spPr>
          </c:errBars>
          <c:cat>
            <c:strRef>
              <c:f>Sheet1!$B$64:$E$64</c:f>
              <c:strCache>
                <c:ptCount val="3"/>
                <c:pt idx="0">
                  <c:v>HAM10000
Cov: 0.9</c:v>
                </c:pt>
                <c:pt idx="1">
                  <c:v>SIIM-ISIC 
Cov: 0.94</c:v>
                </c:pt>
                <c:pt idx="2">
                  <c:v>EFFUSION (MIMIC-CXR)
Cov: 0.98</c:v>
                </c:pt>
              </c:strCache>
            </c:strRef>
          </c:cat>
          <c:val>
            <c:numRef>
              <c:f>Sheet1!$B$66:$D$66</c:f>
              <c:numCache>
                <c:formatCode>General</c:formatCode>
                <c:ptCount val="3"/>
                <c:pt idx="0">
                  <c:v>0.95</c:v>
                </c:pt>
                <c:pt idx="1">
                  <c:v>0.84</c:v>
                </c:pt>
                <c:pt idx="2">
                  <c:v>0.87</c:v>
                </c:pt>
              </c:numCache>
            </c:numRef>
          </c:val>
          <c:extLst>
            <c:ext xmlns:c16="http://schemas.microsoft.com/office/drawing/2014/chart" uri="{C3380CC4-5D6E-409C-BE32-E72D297353CC}">
              <c16:uniqueId val="{00000001-3277-0041-9697-205C0F9C7EF9}"/>
            </c:ext>
          </c:extLst>
        </c:ser>
        <c:ser>
          <c:idx val="2"/>
          <c:order val="2"/>
          <c:tx>
            <c:strRef>
              <c:f>Sheet1!$A$70</c:f>
              <c:strCache>
                <c:ptCount val="1"/>
                <c:pt idx="0">
                  <c:v>PCBM + E-LEN</c:v>
                </c:pt>
              </c:strCache>
            </c:strRef>
          </c:tx>
          <c:spPr>
            <a:solidFill>
              <a:schemeClr val="accent3"/>
            </a:solidFill>
            <a:ln>
              <a:noFill/>
            </a:ln>
            <a:effectLst/>
          </c:spPr>
          <c:invertIfNegative val="0"/>
          <c:errBars>
            <c:errBarType val="both"/>
            <c:errValType val="cust"/>
            <c:noEndCap val="0"/>
            <c:plus>
              <c:numRef>
                <c:f>Sheet1!$G$70:$I$70</c:f>
                <c:numCache>
                  <c:formatCode>General</c:formatCode>
                  <c:ptCount val="3"/>
                  <c:pt idx="0">
                    <c:v>0.02</c:v>
                  </c:pt>
                  <c:pt idx="1">
                    <c:v>0.01</c:v>
                  </c:pt>
                  <c:pt idx="2">
                    <c:v>0.01</c:v>
                  </c:pt>
                </c:numCache>
              </c:numRef>
            </c:plus>
            <c:minus>
              <c:numRef>
                <c:f>Sheet1!$G$70:$I$70</c:f>
                <c:numCache>
                  <c:formatCode>General</c:formatCode>
                  <c:ptCount val="3"/>
                  <c:pt idx="0">
                    <c:v>0.02</c:v>
                  </c:pt>
                  <c:pt idx="1">
                    <c:v>0.01</c:v>
                  </c:pt>
                  <c:pt idx="2">
                    <c:v>0.01</c:v>
                  </c:pt>
                </c:numCache>
              </c:numRef>
            </c:minus>
            <c:spPr>
              <a:noFill/>
              <a:ln w="25400" cap="flat" cmpd="sng" algn="ctr">
                <a:solidFill>
                  <a:schemeClr val="tx1">
                    <a:lumMod val="65000"/>
                    <a:lumOff val="35000"/>
                  </a:schemeClr>
                </a:solidFill>
                <a:round/>
              </a:ln>
              <a:effectLst/>
            </c:spPr>
          </c:errBars>
          <c:cat>
            <c:strRef>
              <c:f>Sheet1!$B$64:$E$64</c:f>
              <c:strCache>
                <c:ptCount val="3"/>
                <c:pt idx="0">
                  <c:v>HAM10000
Cov: 0.9</c:v>
                </c:pt>
                <c:pt idx="1">
                  <c:v>SIIM-ISIC 
Cov: 0.94</c:v>
                </c:pt>
                <c:pt idx="2">
                  <c:v>EFFUSION (MIMIC-CXR)
Cov: 0.98</c:v>
                </c:pt>
              </c:strCache>
            </c:strRef>
          </c:cat>
          <c:val>
            <c:numRef>
              <c:f>Sheet1!$B$70:$D$70</c:f>
              <c:numCache>
                <c:formatCode>General</c:formatCode>
                <c:ptCount val="3"/>
                <c:pt idx="0">
                  <c:v>0.94</c:v>
                </c:pt>
                <c:pt idx="1">
                  <c:v>0.73</c:v>
                </c:pt>
                <c:pt idx="2">
                  <c:v>0.81</c:v>
                </c:pt>
              </c:numCache>
            </c:numRef>
          </c:val>
          <c:extLst>
            <c:ext xmlns:c16="http://schemas.microsoft.com/office/drawing/2014/chart" uri="{C3380CC4-5D6E-409C-BE32-E72D297353CC}">
              <c16:uniqueId val="{00000002-3277-0041-9697-205C0F9C7EF9}"/>
            </c:ext>
          </c:extLst>
        </c:ser>
        <c:ser>
          <c:idx val="3"/>
          <c:order val="3"/>
          <c:tx>
            <c:strRef>
              <c:f>Sheet1!$A$73</c:f>
              <c:strCache>
                <c:ptCount val="1"/>
                <c:pt idx="0">
                  <c:v>CBM + E-LEN</c:v>
                </c:pt>
              </c:strCache>
            </c:strRef>
          </c:tx>
          <c:spPr>
            <a:solidFill>
              <a:schemeClr val="accent4">
                <a:lumMod val="60000"/>
                <a:lumOff val="40000"/>
              </a:schemeClr>
            </a:solidFill>
            <a:ln>
              <a:noFill/>
            </a:ln>
            <a:effectLst/>
          </c:spPr>
          <c:invertIfNegative val="0"/>
          <c:errBars>
            <c:errBarType val="both"/>
            <c:errValType val="cust"/>
            <c:noEndCap val="0"/>
            <c:plus>
              <c:numRef>
                <c:f>Sheet1!$G$73:$I$73</c:f>
                <c:numCache>
                  <c:formatCode>General</c:formatCode>
                  <c:ptCount val="3"/>
                  <c:pt idx="0">
                    <c:v>0</c:v>
                  </c:pt>
                  <c:pt idx="1">
                    <c:v>0</c:v>
                  </c:pt>
                  <c:pt idx="2">
                    <c:v>0</c:v>
                  </c:pt>
                </c:numCache>
              </c:numRef>
            </c:plus>
            <c:minus>
              <c:numRef>
                <c:f>Sheet1!$G$73:$I$73</c:f>
                <c:numCache>
                  <c:formatCode>General</c:formatCode>
                  <c:ptCount val="3"/>
                  <c:pt idx="0">
                    <c:v>0</c:v>
                  </c:pt>
                  <c:pt idx="1">
                    <c:v>0</c:v>
                  </c:pt>
                  <c:pt idx="2">
                    <c:v>0</c:v>
                  </c:pt>
                </c:numCache>
              </c:numRef>
            </c:minus>
            <c:spPr>
              <a:noFill/>
              <a:ln w="9525" cap="flat" cmpd="sng" algn="ctr">
                <a:solidFill>
                  <a:schemeClr val="tx1">
                    <a:lumMod val="65000"/>
                    <a:lumOff val="35000"/>
                  </a:schemeClr>
                </a:solidFill>
                <a:round/>
              </a:ln>
              <a:effectLst/>
            </c:spPr>
          </c:errBars>
          <c:cat>
            <c:strRef>
              <c:f>Sheet1!$B$64:$E$64</c:f>
              <c:strCache>
                <c:ptCount val="3"/>
                <c:pt idx="0">
                  <c:v>HAM10000
Cov: 0.9</c:v>
                </c:pt>
                <c:pt idx="1">
                  <c:v>SIIM-ISIC 
Cov: 0.94</c:v>
                </c:pt>
                <c:pt idx="2">
                  <c:v>EFFUSION (MIMIC-CXR)
Cov: 0.98</c:v>
                </c:pt>
              </c:strCache>
            </c:strRef>
          </c:cat>
          <c:val>
            <c:numRef>
              <c:f>Sheet1!$B$73:$D$73</c:f>
              <c:numCache>
                <c:formatCode>General</c:formatCode>
                <c:ptCount val="3"/>
                <c:pt idx="0">
                  <c:v>0</c:v>
                </c:pt>
                <c:pt idx="1">
                  <c:v>0</c:v>
                </c:pt>
                <c:pt idx="2">
                  <c:v>0.79</c:v>
                </c:pt>
              </c:numCache>
            </c:numRef>
          </c:val>
          <c:extLst>
            <c:ext xmlns:c16="http://schemas.microsoft.com/office/drawing/2014/chart" uri="{C3380CC4-5D6E-409C-BE32-E72D297353CC}">
              <c16:uniqueId val="{00000003-3277-0041-9697-205C0F9C7EF9}"/>
            </c:ext>
          </c:extLst>
        </c:ser>
        <c:dLbls>
          <c:showLegendKey val="0"/>
          <c:showVal val="0"/>
          <c:showCatName val="0"/>
          <c:showSerName val="0"/>
          <c:showPercent val="0"/>
          <c:showBubbleSize val="0"/>
        </c:dLbls>
        <c:gapWidth val="500"/>
        <c:axId val="2081069616"/>
        <c:axId val="1719424848"/>
      </c:barChart>
      <c:catAx>
        <c:axId val="20810696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Helvetica" pitchFamily="2" charset="0"/>
                <a:ea typeface="+mn-ea"/>
                <a:cs typeface="+mn-cs"/>
              </a:defRPr>
            </a:pPr>
            <a:endParaRPr lang="en-US"/>
          </a:p>
        </c:txPr>
        <c:crossAx val="1719424848"/>
        <c:crosses val="autoZero"/>
        <c:auto val="1"/>
        <c:lblAlgn val="ctr"/>
        <c:lblOffset val="100"/>
        <c:noMultiLvlLbl val="0"/>
      </c:catAx>
      <c:valAx>
        <c:axId val="1719424848"/>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a:latin typeface="Helvetica" pitchFamily="2" charset="0"/>
                  </a:rPr>
                  <a:t>AUROC</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Helvetica" pitchFamily="2" charset="0"/>
                <a:ea typeface="+mn-ea"/>
                <a:cs typeface="+mn-cs"/>
              </a:defRPr>
            </a:pPr>
            <a:endParaRPr lang="en-US"/>
          </a:p>
        </c:txPr>
        <c:crossAx val="20810696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Helvetica"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Helvetica" pitchFamily="2" charset="0"/>
                <a:ea typeface="+mn-ea"/>
                <a:cs typeface="+mn-cs"/>
              </a:defRPr>
            </a:pPr>
            <a:r>
              <a:rPr lang="en-US" sz="2400"/>
              <a:t>Top 3 concepts to identify Horse</a:t>
            </a:r>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Helvetica" pitchFamily="2" charset="0"/>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cat>
            <c:strRef>
              <c:f>Sheet1!$A$1:$A$3</c:f>
              <c:strCache>
                <c:ptCount val="3"/>
                <c:pt idx="0">
                  <c:v>buckteeth</c:v>
                </c:pt>
                <c:pt idx="1">
                  <c:v>forager</c:v>
                </c:pt>
                <c:pt idx="2">
                  <c:v>longneck</c:v>
                </c:pt>
              </c:strCache>
            </c:strRef>
          </c:cat>
          <c:val>
            <c:numRef>
              <c:f>Sheet1!$B$1:$B$3</c:f>
              <c:numCache>
                <c:formatCode>General</c:formatCode>
                <c:ptCount val="3"/>
                <c:pt idx="0">
                  <c:v>0.75700000000000001</c:v>
                </c:pt>
                <c:pt idx="1">
                  <c:v>0.86499999999999999</c:v>
                </c:pt>
                <c:pt idx="2">
                  <c:v>1</c:v>
                </c:pt>
              </c:numCache>
            </c:numRef>
          </c:val>
          <c:extLst>
            <c:ext xmlns:c16="http://schemas.microsoft.com/office/drawing/2014/chart" uri="{C3380CC4-5D6E-409C-BE32-E72D297353CC}">
              <c16:uniqueId val="{00000000-9F28-8147-9703-2A4A084B950A}"/>
            </c:ext>
          </c:extLst>
        </c:ser>
        <c:dLbls>
          <c:showLegendKey val="0"/>
          <c:showVal val="0"/>
          <c:showCatName val="0"/>
          <c:showSerName val="0"/>
          <c:showPercent val="0"/>
          <c:showBubbleSize val="0"/>
        </c:dLbls>
        <c:gapWidth val="182"/>
        <c:axId val="2071556160"/>
        <c:axId val="2103591424"/>
      </c:barChart>
      <c:catAx>
        <c:axId val="207155616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Helvetica" pitchFamily="2" charset="0"/>
                <a:ea typeface="+mn-ea"/>
                <a:cs typeface="+mn-cs"/>
              </a:defRPr>
            </a:pPr>
            <a:endParaRPr lang="en-US"/>
          </a:p>
        </c:txPr>
        <c:crossAx val="2103591424"/>
        <c:crosses val="autoZero"/>
        <c:auto val="1"/>
        <c:lblAlgn val="ctr"/>
        <c:lblOffset val="100"/>
        <c:noMultiLvlLbl val="0"/>
      </c:catAx>
      <c:valAx>
        <c:axId val="2103591424"/>
        <c:scaling>
          <c:orientation val="minMax"/>
          <c:max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Helvetica" pitchFamily="2" charset="0"/>
                <a:ea typeface="+mn-ea"/>
                <a:cs typeface="+mn-cs"/>
              </a:defRPr>
            </a:pPr>
            <a:endParaRPr lang="en-US"/>
          </a:p>
        </c:txPr>
        <c:crossAx val="20715561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Helvetica"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0" i="0" u="none" strike="noStrike" kern="1200" spc="0" baseline="0">
                <a:solidFill>
                  <a:schemeClr val="tx1">
                    <a:lumMod val="65000"/>
                    <a:lumOff val="35000"/>
                  </a:schemeClr>
                </a:solidFill>
                <a:latin typeface="Helvetica" pitchFamily="2" charset="0"/>
                <a:ea typeface="+mn-ea"/>
                <a:cs typeface="+mn-cs"/>
              </a:defRPr>
            </a:pPr>
            <a:r>
              <a:rPr lang="en-US" sz="3200">
                <a:latin typeface="Helvetica" pitchFamily="2" charset="0"/>
              </a:rPr>
              <a:t>Computer</a:t>
            </a:r>
            <a:r>
              <a:rPr lang="en-US" sz="3200" baseline="0">
                <a:latin typeface="Helvetica" pitchFamily="2" charset="0"/>
              </a:rPr>
              <a:t> v</a:t>
            </a:r>
            <a:r>
              <a:rPr lang="en-US" sz="3200">
                <a:latin typeface="Helvetica" pitchFamily="2" charset="0"/>
              </a:rPr>
              <a:t>ision</a:t>
            </a:r>
            <a:r>
              <a:rPr lang="en-US" sz="3200" baseline="0">
                <a:latin typeface="Helvetica" pitchFamily="2" charset="0"/>
              </a:rPr>
              <a:t> datasets</a:t>
            </a:r>
            <a:endParaRPr lang="en-US" sz="3200">
              <a:latin typeface="Helvetica" pitchFamily="2" charset="0"/>
            </a:endParaRPr>
          </a:p>
        </c:rich>
      </c:tx>
      <c:overlay val="0"/>
      <c:spPr>
        <a:noFill/>
        <a:ln>
          <a:noFill/>
        </a:ln>
        <a:effectLst/>
      </c:spPr>
      <c:txPr>
        <a:bodyPr rot="0" spcFirstLastPara="1" vertOverflow="ellipsis" vert="horz" wrap="square" anchor="ctr" anchorCtr="1"/>
        <a:lstStyle/>
        <a:p>
          <a:pPr>
            <a:defRPr sz="3200" b="0" i="0" u="none" strike="noStrike" kern="1200" spc="0" baseline="0">
              <a:solidFill>
                <a:schemeClr val="tx1">
                  <a:lumMod val="65000"/>
                  <a:lumOff val="35000"/>
                </a:schemeClr>
              </a:solidFill>
              <a:latin typeface="Helvetica" pitchFamily="2" charset="0"/>
              <a:ea typeface="+mn-ea"/>
              <a:cs typeface="+mn-cs"/>
            </a:defRPr>
          </a:pPr>
          <a:endParaRPr lang="en-US"/>
        </a:p>
      </c:txPr>
    </c:title>
    <c:autoTitleDeleted val="0"/>
    <c:plotArea>
      <c:layout/>
      <c:barChart>
        <c:barDir val="col"/>
        <c:grouping val="clustered"/>
        <c:varyColors val="0"/>
        <c:ser>
          <c:idx val="0"/>
          <c:order val="0"/>
          <c:tx>
            <c:strRef>
              <c:f>Sheet1!$A$65</c:f>
              <c:strCache>
                <c:ptCount val="1"/>
                <c:pt idx="0">
                  <c:v>BLACKBOX</c:v>
                </c:pt>
              </c:strCache>
            </c:strRef>
          </c:tx>
          <c:spPr>
            <a:solidFill>
              <a:schemeClr val="accent1"/>
            </a:solidFill>
            <a:ln>
              <a:noFill/>
            </a:ln>
            <a:effectLst/>
          </c:spPr>
          <c:invertIfNegative val="0"/>
          <c:cat>
            <c:strRef>
              <c:f>Sheet1!$B$64:$E$64</c:f>
              <c:strCache>
                <c:ptCount val="4"/>
                <c:pt idx="0">
                  <c:v>CUB-200 (VIT)
Cov: 0.95</c:v>
                </c:pt>
                <c:pt idx="1">
                  <c:v>CUB-200 (Resnet101) 
Cov: 0.9</c:v>
                </c:pt>
                <c:pt idx="2">
                  <c:v>AWA2 (VIT)
Cov: 0.94</c:v>
                </c:pt>
                <c:pt idx="3">
                  <c:v>AWA2 (Resnet101)
Cov: 0.91</c:v>
                </c:pt>
              </c:strCache>
            </c:strRef>
          </c:cat>
          <c:val>
            <c:numRef>
              <c:f>Sheet1!$B$65:$E$65</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0-144C-C14A-AFE8-1B3F1BAFA50E}"/>
            </c:ext>
          </c:extLst>
        </c:ser>
        <c:ser>
          <c:idx val="1"/>
          <c:order val="1"/>
          <c:tx>
            <c:strRef>
              <c:f>Sheet1!$A$66</c:f>
              <c:strCache>
                <c:ptCount val="1"/>
                <c:pt idx="0">
                  <c:v>MoIE</c:v>
                </c:pt>
              </c:strCache>
            </c:strRef>
          </c:tx>
          <c:spPr>
            <a:solidFill>
              <a:schemeClr val="accent2"/>
            </a:solidFill>
            <a:ln>
              <a:noFill/>
            </a:ln>
            <a:effectLst/>
          </c:spPr>
          <c:invertIfNegative val="0"/>
          <c:cat>
            <c:strRef>
              <c:f>Sheet1!$B$64:$E$64</c:f>
              <c:strCache>
                <c:ptCount val="4"/>
                <c:pt idx="0">
                  <c:v>CUB-200 (VIT)
Cov: 0.95</c:v>
                </c:pt>
                <c:pt idx="1">
                  <c:v>CUB-200 (Resnet101) 
Cov: 0.9</c:v>
                </c:pt>
                <c:pt idx="2">
                  <c:v>AWA2 (VIT)
Cov: 0.94</c:v>
                </c:pt>
                <c:pt idx="3">
                  <c:v>AWA2 (Resnet101)
Cov: 0.91</c:v>
                </c:pt>
              </c:strCache>
            </c:strRef>
          </c:cat>
          <c:val>
            <c:numRef>
              <c:f>Sheet1!$B$66:$E$66</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1-144C-C14A-AFE8-1B3F1BAFA50E}"/>
            </c:ext>
          </c:extLst>
        </c:ser>
        <c:ser>
          <c:idx val="2"/>
          <c:order val="2"/>
          <c:tx>
            <c:strRef>
              <c:f>Sheet1!$A$70</c:f>
              <c:strCache>
                <c:ptCount val="1"/>
                <c:pt idx="0">
                  <c:v>PCBM + E-LEN</c:v>
                </c:pt>
              </c:strCache>
            </c:strRef>
          </c:tx>
          <c:spPr>
            <a:solidFill>
              <a:schemeClr val="accent3"/>
            </a:solidFill>
            <a:ln>
              <a:noFill/>
            </a:ln>
            <a:effectLst/>
          </c:spPr>
          <c:invertIfNegative val="0"/>
          <c:cat>
            <c:strRef>
              <c:f>Sheet1!$B$64:$E$64</c:f>
              <c:strCache>
                <c:ptCount val="4"/>
                <c:pt idx="0">
                  <c:v>CUB-200 (VIT)
Cov: 0.95</c:v>
                </c:pt>
                <c:pt idx="1">
                  <c:v>CUB-200 (Resnet101) 
Cov: 0.9</c:v>
                </c:pt>
                <c:pt idx="2">
                  <c:v>AWA2 (VIT)
Cov: 0.94</c:v>
                </c:pt>
                <c:pt idx="3">
                  <c:v>AWA2 (Resnet101)
Cov: 0.91</c:v>
                </c:pt>
              </c:strCache>
            </c:strRef>
          </c:cat>
          <c:val>
            <c:numRef>
              <c:f>Sheet1!$B$70:$E$70</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2-144C-C14A-AFE8-1B3F1BAFA50E}"/>
            </c:ext>
          </c:extLst>
        </c:ser>
        <c:ser>
          <c:idx val="3"/>
          <c:order val="3"/>
          <c:tx>
            <c:strRef>
              <c:f>Sheet1!$A$73</c:f>
              <c:strCache>
                <c:ptCount val="1"/>
                <c:pt idx="0">
                  <c:v>CBM + E-LEN</c:v>
                </c:pt>
              </c:strCache>
            </c:strRef>
          </c:tx>
          <c:spPr>
            <a:solidFill>
              <a:schemeClr val="accent4">
                <a:lumMod val="60000"/>
                <a:lumOff val="40000"/>
              </a:schemeClr>
            </a:solidFill>
            <a:ln>
              <a:noFill/>
            </a:ln>
            <a:effectLst/>
          </c:spPr>
          <c:invertIfNegative val="0"/>
          <c:cat>
            <c:strRef>
              <c:f>Sheet1!$B$64:$E$64</c:f>
              <c:strCache>
                <c:ptCount val="4"/>
                <c:pt idx="0">
                  <c:v>CUB-200 (VIT)
Cov: 0.95</c:v>
                </c:pt>
                <c:pt idx="1">
                  <c:v>CUB-200 (Resnet101) 
Cov: 0.9</c:v>
                </c:pt>
                <c:pt idx="2">
                  <c:v>AWA2 (VIT)
Cov: 0.94</c:v>
                </c:pt>
                <c:pt idx="3">
                  <c:v>AWA2 (Resnet101)
Cov: 0.91</c:v>
                </c:pt>
              </c:strCache>
            </c:strRef>
          </c:cat>
          <c:val>
            <c:numRef>
              <c:f>Sheet1!$B$73:$E$73</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3-144C-C14A-AFE8-1B3F1BAFA50E}"/>
            </c:ext>
          </c:extLst>
        </c:ser>
        <c:dLbls>
          <c:showLegendKey val="0"/>
          <c:showVal val="0"/>
          <c:showCatName val="0"/>
          <c:showSerName val="0"/>
          <c:showPercent val="0"/>
          <c:showBubbleSize val="0"/>
        </c:dLbls>
        <c:gapWidth val="500"/>
        <c:axId val="2081069616"/>
        <c:axId val="1719424848"/>
      </c:barChart>
      <c:catAx>
        <c:axId val="20810696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Helvetica" pitchFamily="2" charset="0"/>
                <a:ea typeface="+mn-ea"/>
                <a:cs typeface="+mn-cs"/>
              </a:defRPr>
            </a:pPr>
            <a:endParaRPr lang="en-US"/>
          </a:p>
        </c:txPr>
        <c:crossAx val="1719424848"/>
        <c:crosses val="autoZero"/>
        <c:auto val="1"/>
        <c:lblAlgn val="ctr"/>
        <c:lblOffset val="100"/>
        <c:noMultiLvlLbl val="0"/>
      </c:catAx>
      <c:valAx>
        <c:axId val="1719424848"/>
        <c:scaling>
          <c:orientation val="minMax"/>
          <c:max val="100"/>
        </c:scaling>
        <c:delete val="0"/>
        <c:axPos val="l"/>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a:latin typeface="Helvetica" pitchFamily="2" charset="0"/>
                  </a:rPr>
                  <a:t>ACCURACY</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Helvetica" pitchFamily="2" charset="0"/>
                <a:ea typeface="+mn-ea"/>
                <a:cs typeface="+mn-cs"/>
              </a:defRPr>
            </a:pPr>
            <a:endParaRPr lang="en-US"/>
          </a:p>
        </c:txPr>
        <c:crossAx val="2081069616"/>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Helvetica"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0" i="0" u="none" strike="noStrike" kern="1200" spc="0" baseline="0">
                <a:solidFill>
                  <a:schemeClr val="tx1">
                    <a:lumMod val="65000"/>
                    <a:lumOff val="35000"/>
                  </a:schemeClr>
                </a:solidFill>
                <a:latin typeface="Helvetica" pitchFamily="2" charset="0"/>
                <a:ea typeface="+mn-ea"/>
                <a:cs typeface="+mn-cs"/>
              </a:defRPr>
            </a:pPr>
            <a:r>
              <a:rPr lang="en-US" sz="3200" dirty="0">
                <a:latin typeface="Helvetica" pitchFamily="2" charset="0"/>
              </a:rPr>
              <a:t>Computer</a:t>
            </a:r>
            <a:r>
              <a:rPr lang="en-US" sz="3200" baseline="0" dirty="0">
                <a:latin typeface="Helvetica" pitchFamily="2" charset="0"/>
              </a:rPr>
              <a:t> v</a:t>
            </a:r>
            <a:r>
              <a:rPr lang="en-US" sz="3200" dirty="0">
                <a:latin typeface="Helvetica" pitchFamily="2" charset="0"/>
              </a:rPr>
              <a:t>ision</a:t>
            </a:r>
            <a:r>
              <a:rPr lang="en-US" sz="3200" baseline="0" dirty="0">
                <a:latin typeface="Helvetica" pitchFamily="2" charset="0"/>
              </a:rPr>
              <a:t> datasets</a:t>
            </a:r>
            <a:endParaRPr lang="en-US" sz="3200" dirty="0">
              <a:latin typeface="Helvetica" pitchFamily="2" charset="0"/>
            </a:endParaRPr>
          </a:p>
        </c:rich>
      </c:tx>
      <c:overlay val="0"/>
      <c:spPr>
        <a:noFill/>
        <a:ln>
          <a:noFill/>
        </a:ln>
        <a:effectLst/>
      </c:spPr>
      <c:txPr>
        <a:bodyPr rot="0" spcFirstLastPara="1" vertOverflow="ellipsis" vert="horz" wrap="square" anchor="ctr" anchorCtr="1"/>
        <a:lstStyle/>
        <a:p>
          <a:pPr>
            <a:defRPr sz="3200" b="0" i="0" u="none" strike="noStrike" kern="1200" spc="0" baseline="0">
              <a:solidFill>
                <a:schemeClr val="tx1">
                  <a:lumMod val="65000"/>
                  <a:lumOff val="35000"/>
                </a:schemeClr>
              </a:solidFill>
              <a:latin typeface="Helvetica" pitchFamily="2" charset="0"/>
              <a:ea typeface="+mn-ea"/>
              <a:cs typeface="+mn-cs"/>
            </a:defRPr>
          </a:pPr>
          <a:endParaRPr lang="en-US"/>
        </a:p>
      </c:txPr>
    </c:title>
    <c:autoTitleDeleted val="0"/>
    <c:plotArea>
      <c:layout/>
      <c:barChart>
        <c:barDir val="col"/>
        <c:grouping val="clustered"/>
        <c:varyColors val="0"/>
        <c:ser>
          <c:idx val="0"/>
          <c:order val="0"/>
          <c:tx>
            <c:strRef>
              <c:f>Sheet1!$A$65</c:f>
              <c:strCache>
                <c:ptCount val="1"/>
                <c:pt idx="0">
                  <c:v>BLACKBOX</c:v>
                </c:pt>
              </c:strCache>
            </c:strRef>
          </c:tx>
          <c:spPr>
            <a:solidFill>
              <a:schemeClr val="accent1"/>
            </a:solidFill>
            <a:ln>
              <a:noFill/>
            </a:ln>
            <a:effectLst/>
          </c:spPr>
          <c:invertIfNegative val="0"/>
          <c:cat>
            <c:strRef>
              <c:f>Sheet1!$B$64:$E$64</c:f>
              <c:strCache>
                <c:ptCount val="4"/>
                <c:pt idx="0">
                  <c:v>CUB-200 (VIT)
Cov: 0.95</c:v>
                </c:pt>
                <c:pt idx="1">
                  <c:v>CUB-200 (Resnet101) 
Cov: 0.9</c:v>
                </c:pt>
                <c:pt idx="2">
                  <c:v>AWA2 (VIT)
Cov: 0.94</c:v>
                </c:pt>
                <c:pt idx="3">
                  <c:v>AWA2 (Resnet101)
Cov: 0.91</c:v>
                </c:pt>
              </c:strCache>
            </c:strRef>
          </c:cat>
          <c:val>
            <c:numRef>
              <c:f>Sheet1!$B$65:$E$65</c:f>
              <c:numCache>
                <c:formatCode>General</c:formatCode>
                <c:ptCount val="4"/>
                <c:pt idx="0">
                  <c:v>92</c:v>
                </c:pt>
                <c:pt idx="1">
                  <c:v>0</c:v>
                </c:pt>
                <c:pt idx="2">
                  <c:v>0</c:v>
                </c:pt>
                <c:pt idx="3">
                  <c:v>0</c:v>
                </c:pt>
              </c:numCache>
            </c:numRef>
          </c:val>
          <c:extLst>
            <c:ext xmlns:c16="http://schemas.microsoft.com/office/drawing/2014/chart" uri="{C3380CC4-5D6E-409C-BE32-E72D297353CC}">
              <c16:uniqueId val="{00000000-2F86-0644-973C-CAEE2297AA10}"/>
            </c:ext>
          </c:extLst>
        </c:ser>
        <c:ser>
          <c:idx val="1"/>
          <c:order val="1"/>
          <c:tx>
            <c:strRef>
              <c:f>Sheet1!$A$66</c:f>
              <c:strCache>
                <c:ptCount val="1"/>
                <c:pt idx="0">
                  <c:v>MoIE</c:v>
                </c:pt>
              </c:strCache>
            </c:strRef>
          </c:tx>
          <c:spPr>
            <a:solidFill>
              <a:schemeClr val="accent2"/>
            </a:solidFill>
            <a:ln>
              <a:noFill/>
            </a:ln>
            <a:effectLst/>
          </c:spPr>
          <c:invertIfNegative val="0"/>
          <c:cat>
            <c:strRef>
              <c:f>Sheet1!$B$64:$E$64</c:f>
              <c:strCache>
                <c:ptCount val="4"/>
                <c:pt idx="0">
                  <c:v>CUB-200 (VIT)
Cov: 0.95</c:v>
                </c:pt>
                <c:pt idx="1">
                  <c:v>CUB-200 (Resnet101) 
Cov: 0.9</c:v>
                </c:pt>
                <c:pt idx="2">
                  <c:v>AWA2 (VIT)
Cov: 0.94</c:v>
                </c:pt>
                <c:pt idx="3">
                  <c:v>AWA2 (Resnet101)
Cov: 0.91</c:v>
                </c:pt>
              </c:strCache>
            </c:strRef>
          </c:cat>
          <c:val>
            <c:numRef>
              <c:f>Sheet1!$B$66:$E$66</c:f>
              <c:numCache>
                <c:formatCode>General</c:formatCode>
                <c:ptCount val="4"/>
                <c:pt idx="0">
                  <c:v>91</c:v>
                </c:pt>
                <c:pt idx="1">
                  <c:v>0</c:v>
                </c:pt>
                <c:pt idx="2">
                  <c:v>0</c:v>
                </c:pt>
                <c:pt idx="3">
                  <c:v>0</c:v>
                </c:pt>
              </c:numCache>
            </c:numRef>
          </c:val>
          <c:extLst>
            <c:ext xmlns:c16="http://schemas.microsoft.com/office/drawing/2014/chart" uri="{C3380CC4-5D6E-409C-BE32-E72D297353CC}">
              <c16:uniqueId val="{00000001-2F86-0644-973C-CAEE2297AA10}"/>
            </c:ext>
          </c:extLst>
        </c:ser>
        <c:ser>
          <c:idx val="2"/>
          <c:order val="2"/>
          <c:tx>
            <c:strRef>
              <c:f>Sheet1!$A$70</c:f>
              <c:strCache>
                <c:ptCount val="1"/>
                <c:pt idx="0">
                  <c:v>PCBM + E-LEN</c:v>
                </c:pt>
              </c:strCache>
            </c:strRef>
          </c:tx>
          <c:spPr>
            <a:solidFill>
              <a:schemeClr val="accent3"/>
            </a:solidFill>
            <a:ln>
              <a:noFill/>
            </a:ln>
            <a:effectLst/>
          </c:spPr>
          <c:invertIfNegative val="0"/>
          <c:cat>
            <c:strRef>
              <c:f>Sheet1!$B$64:$E$64</c:f>
              <c:strCache>
                <c:ptCount val="4"/>
                <c:pt idx="0">
                  <c:v>CUB-200 (VIT)
Cov: 0.95</c:v>
                </c:pt>
                <c:pt idx="1">
                  <c:v>CUB-200 (Resnet101) 
Cov: 0.9</c:v>
                </c:pt>
                <c:pt idx="2">
                  <c:v>AWA2 (VIT)
Cov: 0.94</c:v>
                </c:pt>
                <c:pt idx="3">
                  <c:v>AWA2 (Resnet101)
Cov: 0.91</c:v>
                </c:pt>
              </c:strCache>
            </c:strRef>
          </c:cat>
          <c:val>
            <c:numRef>
              <c:f>Sheet1!$B$70:$E$70</c:f>
              <c:numCache>
                <c:formatCode>General</c:formatCode>
                <c:ptCount val="4"/>
                <c:pt idx="0">
                  <c:v>89</c:v>
                </c:pt>
                <c:pt idx="1">
                  <c:v>0</c:v>
                </c:pt>
                <c:pt idx="2">
                  <c:v>0</c:v>
                </c:pt>
                <c:pt idx="3">
                  <c:v>0</c:v>
                </c:pt>
              </c:numCache>
            </c:numRef>
          </c:val>
          <c:extLst>
            <c:ext xmlns:c16="http://schemas.microsoft.com/office/drawing/2014/chart" uri="{C3380CC4-5D6E-409C-BE32-E72D297353CC}">
              <c16:uniqueId val="{00000002-2F86-0644-973C-CAEE2297AA10}"/>
            </c:ext>
          </c:extLst>
        </c:ser>
        <c:ser>
          <c:idx val="3"/>
          <c:order val="3"/>
          <c:tx>
            <c:strRef>
              <c:f>Sheet1!$A$73</c:f>
              <c:strCache>
                <c:ptCount val="1"/>
                <c:pt idx="0">
                  <c:v>CBM + E-LEN</c:v>
                </c:pt>
              </c:strCache>
            </c:strRef>
          </c:tx>
          <c:spPr>
            <a:solidFill>
              <a:schemeClr val="accent4">
                <a:lumMod val="60000"/>
                <a:lumOff val="40000"/>
              </a:schemeClr>
            </a:solidFill>
            <a:ln>
              <a:noFill/>
            </a:ln>
            <a:effectLst/>
          </c:spPr>
          <c:invertIfNegative val="0"/>
          <c:cat>
            <c:strRef>
              <c:f>Sheet1!$B$64:$E$64</c:f>
              <c:strCache>
                <c:ptCount val="4"/>
                <c:pt idx="0">
                  <c:v>CUB-200 (VIT)
Cov: 0.95</c:v>
                </c:pt>
                <c:pt idx="1">
                  <c:v>CUB-200 (Resnet101) 
Cov: 0.9</c:v>
                </c:pt>
                <c:pt idx="2">
                  <c:v>AWA2 (VIT)
Cov: 0.94</c:v>
                </c:pt>
                <c:pt idx="3">
                  <c:v>AWA2 (Resnet101)
Cov: 0.91</c:v>
                </c:pt>
              </c:strCache>
            </c:strRef>
          </c:cat>
          <c:val>
            <c:numRef>
              <c:f>Sheet1!$B$73:$E$73</c:f>
              <c:numCache>
                <c:formatCode>General</c:formatCode>
                <c:ptCount val="4"/>
                <c:pt idx="0">
                  <c:v>88</c:v>
                </c:pt>
                <c:pt idx="1">
                  <c:v>0</c:v>
                </c:pt>
                <c:pt idx="2">
                  <c:v>0</c:v>
                </c:pt>
                <c:pt idx="3">
                  <c:v>0</c:v>
                </c:pt>
              </c:numCache>
            </c:numRef>
          </c:val>
          <c:extLst>
            <c:ext xmlns:c16="http://schemas.microsoft.com/office/drawing/2014/chart" uri="{C3380CC4-5D6E-409C-BE32-E72D297353CC}">
              <c16:uniqueId val="{00000003-2F86-0644-973C-CAEE2297AA10}"/>
            </c:ext>
          </c:extLst>
        </c:ser>
        <c:dLbls>
          <c:showLegendKey val="0"/>
          <c:showVal val="0"/>
          <c:showCatName val="0"/>
          <c:showSerName val="0"/>
          <c:showPercent val="0"/>
          <c:showBubbleSize val="0"/>
        </c:dLbls>
        <c:gapWidth val="500"/>
        <c:axId val="2081069616"/>
        <c:axId val="1719424848"/>
      </c:barChart>
      <c:catAx>
        <c:axId val="20810696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Helvetica" pitchFamily="2" charset="0"/>
                <a:ea typeface="+mn-ea"/>
                <a:cs typeface="+mn-cs"/>
              </a:defRPr>
            </a:pPr>
            <a:endParaRPr lang="en-US"/>
          </a:p>
        </c:txPr>
        <c:crossAx val="1719424848"/>
        <c:crosses val="autoZero"/>
        <c:auto val="1"/>
        <c:lblAlgn val="ctr"/>
        <c:lblOffset val="100"/>
        <c:noMultiLvlLbl val="0"/>
      </c:catAx>
      <c:valAx>
        <c:axId val="1719424848"/>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a:latin typeface="Helvetica" pitchFamily="2" charset="0"/>
                  </a:rPr>
                  <a:t>ACCURACY</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Helvetica" pitchFamily="2" charset="0"/>
                <a:ea typeface="+mn-ea"/>
                <a:cs typeface="+mn-cs"/>
              </a:defRPr>
            </a:pPr>
            <a:endParaRPr lang="en-US"/>
          </a:p>
        </c:txPr>
        <c:crossAx val="20810696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Helvetica"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0" i="0" u="none" strike="noStrike" kern="1200" spc="0" baseline="0">
                <a:solidFill>
                  <a:schemeClr val="tx1">
                    <a:lumMod val="65000"/>
                    <a:lumOff val="35000"/>
                  </a:schemeClr>
                </a:solidFill>
                <a:latin typeface="Helvetica" pitchFamily="2" charset="0"/>
                <a:ea typeface="+mn-ea"/>
                <a:cs typeface="+mn-cs"/>
              </a:defRPr>
            </a:pPr>
            <a:r>
              <a:rPr lang="en-US" sz="3200">
                <a:latin typeface="Helvetica" pitchFamily="2" charset="0"/>
              </a:rPr>
              <a:t>Computer</a:t>
            </a:r>
            <a:r>
              <a:rPr lang="en-US" sz="3200" baseline="0">
                <a:latin typeface="Helvetica" pitchFamily="2" charset="0"/>
              </a:rPr>
              <a:t> v</a:t>
            </a:r>
            <a:r>
              <a:rPr lang="en-US" sz="3200">
                <a:latin typeface="Helvetica" pitchFamily="2" charset="0"/>
              </a:rPr>
              <a:t>ision</a:t>
            </a:r>
            <a:r>
              <a:rPr lang="en-US" sz="3200" baseline="0">
                <a:latin typeface="Helvetica" pitchFamily="2" charset="0"/>
              </a:rPr>
              <a:t> datasets</a:t>
            </a:r>
            <a:endParaRPr lang="en-US" sz="3200">
              <a:latin typeface="Helvetica" pitchFamily="2" charset="0"/>
            </a:endParaRPr>
          </a:p>
        </c:rich>
      </c:tx>
      <c:overlay val="0"/>
      <c:spPr>
        <a:noFill/>
        <a:ln>
          <a:noFill/>
        </a:ln>
        <a:effectLst/>
      </c:spPr>
      <c:txPr>
        <a:bodyPr rot="0" spcFirstLastPara="1" vertOverflow="ellipsis" vert="horz" wrap="square" anchor="ctr" anchorCtr="1"/>
        <a:lstStyle/>
        <a:p>
          <a:pPr>
            <a:defRPr sz="3200" b="0" i="0" u="none" strike="noStrike" kern="1200" spc="0" baseline="0">
              <a:solidFill>
                <a:schemeClr val="tx1">
                  <a:lumMod val="65000"/>
                  <a:lumOff val="35000"/>
                </a:schemeClr>
              </a:solidFill>
              <a:latin typeface="Helvetica" pitchFamily="2" charset="0"/>
              <a:ea typeface="+mn-ea"/>
              <a:cs typeface="+mn-cs"/>
            </a:defRPr>
          </a:pPr>
          <a:endParaRPr lang="en-US"/>
        </a:p>
      </c:txPr>
    </c:title>
    <c:autoTitleDeleted val="0"/>
    <c:plotArea>
      <c:layout/>
      <c:barChart>
        <c:barDir val="col"/>
        <c:grouping val="clustered"/>
        <c:varyColors val="0"/>
        <c:ser>
          <c:idx val="0"/>
          <c:order val="0"/>
          <c:tx>
            <c:strRef>
              <c:f>Sheet1!$A$65</c:f>
              <c:strCache>
                <c:ptCount val="1"/>
                <c:pt idx="0">
                  <c:v>BLACKBOX</c:v>
                </c:pt>
              </c:strCache>
            </c:strRef>
          </c:tx>
          <c:spPr>
            <a:solidFill>
              <a:schemeClr val="accent1"/>
            </a:solidFill>
            <a:ln>
              <a:noFill/>
            </a:ln>
            <a:effectLst/>
          </c:spPr>
          <c:invertIfNegative val="0"/>
          <c:cat>
            <c:strRef>
              <c:f>Sheet1!$B$64:$E$64</c:f>
              <c:strCache>
                <c:ptCount val="4"/>
                <c:pt idx="0">
                  <c:v>CUB-200 (VIT)
Cov: 0.95</c:v>
                </c:pt>
                <c:pt idx="1">
                  <c:v>CUB-200 (Resnet101) 
Cov: 0.9</c:v>
                </c:pt>
                <c:pt idx="2">
                  <c:v>AWA2 (VIT)
Cov: 0.94</c:v>
                </c:pt>
                <c:pt idx="3">
                  <c:v>AWA2 (Resnet101)
Cov: 0.91</c:v>
                </c:pt>
              </c:strCache>
            </c:strRef>
          </c:cat>
          <c:val>
            <c:numRef>
              <c:f>Sheet1!$B$65:$E$65</c:f>
              <c:numCache>
                <c:formatCode>General</c:formatCode>
                <c:ptCount val="4"/>
                <c:pt idx="0">
                  <c:v>92</c:v>
                </c:pt>
                <c:pt idx="1">
                  <c:v>88</c:v>
                </c:pt>
                <c:pt idx="2">
                  <c:v>0</c:v>
                </c:pt>
              </c:numCache>
            </c:numRef>
          </c:val>
          <c:extLst>
            <c:ext xmlns:c16="http://schemas.microsoft.com/office/drawing/2014/chart" uri="{C3380CC4-5D6E-409C-BE32-E72D297353CC}">
              <c16:uniqueId val="{00000000-9816-2347-ACD6-BD94E2E84906}"/>
            </c:ext>
          </c:extLst>
        </c:ser>
        <c:ser>
          <c:idx val="1"/>
          <c:order val="1"/>
          <c:tx>
            <c:strRef>
              <c:f>Sheet1!$A$66</c:f>
              <c:strCache>
                <c:ptCount val="1"/>
                <c:pt idx="0">
                  <c:v>MoIE</c:v>
                </c:pt>
              </c:strCache>
            </c:strRef>
          </c:tx>
          <c:spPr>
            <a:solidFill>
              <a:schemeClr val="accent2"/>
            </a:solidFill>
            <a:ln>
              <a:noFill/>
            </a:ln>
            <a:effectLst/>
          </c:spPr>
          <c:invertIfNegative val="0"/>
          <c:cat>
            <c:strRef>
              <c:f>Sheet1!$B$64:$E$64</c:f>
              <c:strCache>
                <c:ptCount val="4"/>
                <c:pt idx="0">
                  <c:v>CUB-200 (VIT)
Cov: 0.95</c:v>
                </c:pt>
                <c:pt idx="1">
                  <c:v>CUB-200 (Resnet101) 
Cov: 0.9</c:v>
                </c:pt>
                <c:pt idx="2">
                  <c:v>AWA2 (VIT)
Cov: 0.94</c:v>
                </c:pt>
                <c:pt idx="3">
                  <c:v>AWA2 (Resnet101)
Cov: 0.91</c:v>
                </c:pt>
              </c:strCache>
            </c:strRef>
          </c:cat>
          <c:val>
            <c:numRef>
              <c:f>Sheet1!$B$66:$E$66</c:f>
              <c:numCache>
                <c:formatCode>General</c:formatCode>
                <c:ptCount val="4"/>
                <c:pt idx="0">
                  <c:v>91</c:v>
                </c:pt>
                <c:pt idx="1">
                  <c:v>86</c:v>
                </c:pt>
              </c:numCache>
            </c:numRef>
          </c:val>
          <c:extLst>
            <c:ext xmlns:c16="http://schemas.microsoft.com/office/drawing/2014/chart" uri="{C3380CC4-5D6E-409C-BE32-E72D297353CC}">
              <c16:uniqueId val="{00000001-9816-2347-ACD6-BD94E2E84906}"/>
            </c:ext>
          </c:extLst>
        </c:ser>
        <c:ser>
          <c:idx val="2"/>
          <c:order val="2"/>
          <c:tx>
            <c:strRef>
              <c:f>Sheet1!$A$70</c:f>
              <c:strCache>
                <c:ptCount val="1"/>
                <c:pt idx="0">
                  <c:v>PCBM + E-LEN</c:v>
                </c:pt>
              </c:strCache>
            </c:strRef>
          </c:tx>
          <c:spPr>
            <a:solidFill>
              <a:schemeClr val="accent3"/>
            </a:solidFill>
            <a:ln>
              <a:noFill/>
            </a:ln>
            <a:effectLst/>
          </c:spPr>
          <c:invertIfNegative val="0"/>
          <c:cat>
            <c:strRef>
              <c:f>Sheet1!$B$64:$E$64</c:f>
              <c:strCache>
                <c:ptCount val="4"/>
                <c:pt idx="0">
                  <c:v>CUB-200 (VIT)
Cov: 0.95</c:v>
                </c:pt>
                <c:pt idx="1">
                  <c:v>CUB-200 (Resnet101) 
Cov: 0.9</c:v>
                </c:pt>
                <c:pt idx="2">
                  <c:v>AWA2 (VIT)
Cov: 0.94</c:v>
                </c:pt>
                <c:pt idx="3">
                  <c:v>AWA2 (Resnet101)
Cov: 0.91</c:v>
                </c:pt>
              </c:strCache>
            </c:strRef>
          </c:cat>
          <c:val>
            <c:numRef>
              <c:f>Sheet1!$B$70:$E$70</c:f>
              <c:numCache>
                <c:formatCode>General</c:formatCode>
                <c:ptCount val="4"/>
                <c:pt idx="0">
                  <c:v>89</c:v>
                </c:pt>
                <c:pt idx="1">
                  <c:v>80</c:v>
                </c:pt>
                <c:pt idx="2">
                  <c:v>0</c:v>
                </c:pt>
                <c:pt idx="3">
                  <c:v>0</c:v>
                </c:pt>
              </c:numCache>
            </c:numRef>
          </c:val>
          <c:extLst>
            <c:ext xmlns:c16="http://schemas.microsoft.com/office/drawing/2014/chart" uri="{C3380CC4-5D6E-409C-BE32-E72D297353CC}">
              <c16:uniqueId val="{00000002-9816-2347-ACD6-BD94E2E84906}"/>
            </c:ext>
          </c:extLst>
        </c:ser>
        <c:ser>
          <c:idx val="3"/>
          <c:order val="3"/>
          <c:tx>
            <c:strRef>
              <c:f>Sheet1!$A$73</c:f>
              <c:strCache>
                <c:ptCount val="1"/>
                <c:pt idx="0">
                  <c:v>CBM + E-LEN</c:v>
                </c:pt>
              </c:strCache>
            </c:strRef>
          </c:tx>
          <c:spPr>
            <a:solidFill>
              <a:schemeClr val="accent4">
                <a:lumMod val="60000"/>
                <a:lumOff val="40000"/>
              </a:schemeClr>
            </a:solidFill>
            <a:ln>
              <a:noFill/>
            </a:ln>
            <a:effectLst/>
          </c:spPr>
          <c:invertIfNegative val="0"/>
          <c:cat>
            <c:strRef>
              <c:f>Sheet1!$B$64:$E$64</c:f>
              <c:strCache>
                <c:ptCount val="4"/>
                <c:pt idx="0">
                  <c:v>CUB-200 (VIT)
Cov: 0.95</c:v>
                </c:pt>
                <c:pt idx="1">
                  <c:v>CUB-200 (Resnet101) 
Cov: 0.9</c:v>
                </c:pt>
                <c:pt idx="2">
                  <c:v>AWA2 (VIT)
Cov: 0.94</c:v>
                </c:pt>
                <c:pt idx="3">
                  <c:v>AWA2 (Resnet101)
Cov: 0.91</c:v>
                </c:pt>
              </c:strCache>
            </c:strRef>
          </c:cat>
          <c:val>
            <c:numRef>
              <c:f>Sheet1!$B$73:$E$73</c:f>
              <c:numCache>
                <c:formatCode>General</c:formatCode>
                <c:ptCount val="4"/>
                <c:pt idx="0">
                  <c:v>88</c:v>
                </c:pt>
                <c:pt idx="1">
                  <c:v>71</c:v>
                </c:pt>
                <c:pt idx="2">
                  <c:v>0</c:v>
                </c:pt>
                <c:pt idx="3">
                  <c:v>0</c:v>
                </c:pt>
              </c:numCache>
            </c:numRef>
          </c:val>
          <c:extLst>
            <c:ext xmlns:c16="http://schemas.microsoft.com/office/drawing/2014/chart" uri="{C3380CC4-5D6E-409C-BE32-E72D297353CC}">
              <c16:uniqueId val="{00000003-9816-2347-ACD6-BD94E2E84906}"/>
            </c:ext>
          </c:extLst>
        </c:ser>
        <c:dLbls>
          <c:showLegendKey val="0"/>
          <c:showVal val="0"/>
          <c:showCatName val="0"/>
          <c:showSerName val="0"/>
          <c:showPercent val="0"/>
          <c:showBubbleSize val="0"/>
        </c:dLbls>
        <c:gapWidth val="500"/>
        <c:axId val="2081069616"/>
        <c:axId val="1719424848"/>
      </c:barChart>
      <c:catAx>
        <c:axId val="20810696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Helvetica" pitchFamily="2" charset="0"/>
                <a:ea typeface="+mn-ea"/>
                <a:cs typeface="+mn-cs"/>
              </a:defRPr>
            </a:pPr>
            <a:endParaRPr lang="en-US"/>
          </a:p>
        </c:txPr>
        <c:crossAx val="1719424848"/>
        <c:crosses val="autoZero"/>
        <c:auto val="1"/>
        <c:lblAlgn val="ctr"/>
        <c:lblOffset val="100"/>
        <c:noMultiLvlLbl val="0"/>
      </c:catAx>
      <c:valAx>
        <c:axId val="1719424848"/>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a:latin typeface="Helvetica" pitchFamily="2" charset="0"/>
                  </a:rPr>
                  <a:t>ACCURACY</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Helvetica" pitchFamily="2" charset="0"/>
                <a:ea typeface="+mn-ea"/>
                <a:cs typeface="+mn-cs"/>
              </a:defRPr>
            </a:pPr>
            <a:endParaRPr lang="en-US"/>
          </a:p>
        </c:txPr>
        <c:crossAx val="20810696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Helvetica"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0" i="0" u="none" strike="noStrike" kern="1200" spc="0" baseline="0">
                <a:solidFill>
                  <a:schemeClr val="tx1">
                    <a:lumMod val="65000"/>
                    <a:lumOff val="35000"/>
                  </a:schemeClr>
                </a:solidFill>
                <a:latin typeface="Helvetica" pitchFamily="2" charset="0"/>
                <a:ea typeface="+mn-ea"/>
                <a:cs typeface="+mn-cs"/>
              </a:defRPr>
            </a:pPr>
            <a:r>
              <a:rPr lang="en-US" sz="3200">
                <a:latin typeface="Helvetica" pitchFamily="2" charset="0"/>
              </a:rPr>
              <a:t>Computer</a:t>
            </a:r>
            <a:r>
              <a:rPr lang="en-US" sz="3200" baseline="0">
                <a:latin typeface="Helvetica" pitchFamily="2" charset="0"/>
              </a:rPr>
              <a:t> v</a:t>
            </a:r>
            <a:r>
              <a:rPr lang="en-US" sz="3200">
                <a:latin typeface="Helvetica" pitchFamily="2" charset="0"/>
              </a:rPr>
              <a:t>ision</a:t>
            </a:r>
            <a:r>
              <a:rPr lang="en-US" sz="3200" baseline="0">
                <a:latin typeface="Helvetica" pitchFamily="2" charset="0"/>
              </a:rPr>
              <a:t> datasets</a:t>
            </a:r>
            <a:endParaRPr lang="en-US" sz="3200">
              <a:latin typeface="Helvetica" pitchFamily="2" charset="0"/>
            </a:endParaRPr>
          </a:p>
        </c:rich>
      </c:tx>
      <c:overlay val="0"/>
      <c:spPr>
        <a:noFill/>
        <a:ln>
          <a:noFill/>
        </a:ln>
        <a:effectLst/>
      </c:spPr>
      <c:txPr>
        <a:bodyPr rot="0" spcFirstLastPara="1" vertOverflow="ellipsis" vert="horz" wrap="square" anchor="ctr" anchorCtr="1"/>
        <a:lstStyle/>
        <a:p>
          <a:pPr>
            <a:defRPr sz="3200" b="0" i="0" u="none" strike="noStrike" kern="1200" spc="0" baseline="0">
              <a:solidFill>
                <a:schemeClr val="tx1">
                  <a:lumMod val="65000"/>
                  <a:lumOff val="35000"/>
                </a:schemeClr>
              </a:solidFill>
              <a:latin typeface="Helvetica" pitchFamily="2" charset="0"/>
              <a:ea typeface="+mn-ea"/>
              <a:cs typeface="+mn-cs"/>
            </a:defRPr>
          </a:pPr>
          <a:endParaRPr lang="en-US"/>
        </a:p>
      </c:txPr>
    </c:title>
    <c:autoTitleDeleted val="0"/>
    <c:plotArea>
      <c:layout/>
      <c:barChart>
        <c:barDir val="col"/>
        <c:grouping val="clustered"/>
        <c:varyColors val="0"/>
        <c:ser>
          <c:idx val="0"/>
          <c:order val="0"/>
          <c:tx>
            <c:strRef>
              <c:f>Sheet1!$A$65</c:f>
              <c:strCache>
                <c:ptCount val="1"/>
                <c:pt idx="0">
                  <c:v>BLACKBOX</c:v>
                </c:pt>
              </c:strCache>
            </c:strRef>
          </c:tx>
          <c:spPr>
            <a:solidFill>
              <a:schemeClr val="accent1"/>
            </a:solidFill>
            <a:ln>
              <a:noFill/>
            </a:ln>
            <a:effectLst/>
          </c:spPr>
          <c:invertIfNegative val="0"/>
          <c:cat>
            <c:strRef>
              <c:f>Sheet1!$B$64:$E$64</c:f>
              <c:strCache>
                <c:ptCount val="4"/>
                <c:pt idx="0">
                  <c:v>CUB-200 (VIT)
Cov: 0.95</c:v>
                </c:pt>
                <c:pt idx="1">
                  <c:v>CUB-200 (Resnet101) 
Cov: 0.9</c:v>
                </c:pt>
                <c:pt idx="2">
                  <c:v>AWA2 (VIT)
Cov: 0.94</c:v>
                </c:pt>
                <c:pt idx="3">
                  <c:v>AWA2 (Resnet101)
Cov: 0.91</c:v>
                </c:pt>
              </c:strCache>
            </c:strRef>
          </c:cat>
          <c:val>
            <c:numRef>
              <c:f>Sheet1!$B$65:$E$65</c:f>
              <c:numCache>
                <c:formatCode>General</c:formatCode>
                <c:ptCount val="4"/>
                <c:pt idx="0">
                  <c:v>92</c:v>
                </c:pt>
                <c:pt idx="1">
                  <c:v>88</c:v>
                </c:pt>
                <c:pt idx="2">
                  <c:v>99</c:v>
                </c:pt>
              </c:numCache>
            </c:numRef>
          </c:val>
          <c:extLst>
            <c:ext xmlns:c16="http://schemas.microsoft.com/office/drawing/2014/chart" uri="{C3380CC4-5D6E-409C-BE32-E72D297353CC}">
              <c16:uniqueId val="{00000000-9816-2347-ACD6-BD94E2E84906}"/>
            </c:ext>
          </c:extLst>
        </c:ser>
        <c:ser>
          <c:idx val="1"/>
          <c:order val="1"/>
          <c:tx>
            <c:strRef>
              <c:f>Sheet1!$A$66</c:f>
              <c:strCache>
                <c:ptCount val="1"/>
                <c:pt idx="0">
                  <c:v>MoIE</c:v>
                </c:pt>
              </c:strCache>
            </c:strRef>
          </c:tx>
          <c:spPr>
            <a:solidFill>
              <a:schemeClr val="accent2"/>
            </a:solidFill>
            <a:ln>
              <a:noFill/>
            </a:ln>
            <a:effectLst/>
          </c:spPr>
          <c:invertIfNegative val="0"/>
          <c:cat>
            <c:strRef>
              <c:f>Sheet1!$B$64:$E$64</c:f>
              <c:strCache>
                <c:ptCount val="4"/>
                <c:pt idx="0">
                  <c:v>CUB-200 (VIT)
Cov: 0.95</c:v>
                </c:pt>
                <c:pt idx="1">
                  <c:v>CUB-200 (Resnet101) 
Cov: 0.9</c:v>
                </c:pt>
                <c:pt idx="2">
                  <c:v>AWA2 (VIT)
Cov: 0.94</c:v>
                </c:pt>
                <c:pt idx="3">
                  <c:v>AWA2 (Resnet101)
Cov: 0.91</c:v>
                </c:pt>
              </c:strCache>
            </c:strRef>
          </c:cat>
          <c:val>
            <c:numRef>
              <c:f>Sheet1!$B$66:$E$66</c:f>
              <c:numCache>
                <c:formatCode>General</c:formatCode>
                <c:ptCount val="4"/>
                <c:pt idx="0">
                  <c:v>91</c:v>
                </c:pt>
                <c:pt idx="1">
                  <c:v>86</c:v>
                </c:pt>
                <c:pt idx="2">
                  <c:v>97</c:v>
                </c:pt>
              </c:numCache>
            </c:numRef>
          </c:val>
          <c:extLst>
            <c:ext xmlns:c16="http://schemas.microsoft.com/office/drawing/2014/chart" uri="{C3380CC4-5D6E-409C-BE32-E72D297353CC}">
              <c16:uniqueId val="{00000001-9816-2347-ACD6-BD94E2E84906}"/>
            </c:ext>
          </c:extLst>
        </c:ser>
        <c:ser>
          <c:idx val="2"/>
          <c:order val="2"/>
          <c:tx>
            <c:strRef>
              <c:f>Sheet1!$A$70</c:f>
              <c:strCache>
                <c:ptCount val="1"/>
                <c:pt idx="0">
                  <c:v>PCBM + E-LEN</c:v>
                </c:pt>
              </c:strCache>
            </c:strRef>
          </c:tx>
          <c:spPr>
            <a:solidFill>
              <a:schemeClr val="accent3"/>
            </a:solidFill>
            <a:ln>
              <a:noFill/>
            </a:ln>
            <a:effectLst/>
          </c:spPr>
          <c:invertIfNegative val="0"/>
          <c:cat>
            <c:strRef>
              <c:f>Sheet1!$B$64:$E$64</c:f>
              <c:strCache>
                <c:ptCount val="4"/>
                <c:pt idx="0">
                  <c:v>CUB-200 (VIT)
Cov: 0.95</c:v>
                </c:pt>
                <c:pt idx="1">
                  <c:v>CUB-200 (Resnet101) 
Cov: 0.9</c:v>
                </c:pt>
                <c:pt idx="2">
                  <c:v>AWA2 (VIT)
Cov: 0.94</c:v>
                </c:pt>
                <c:pt idx="3">
                  <c:v>AWA2 (Resnet101)
Cov: 0.91</c:v>
                </c:pt>
              </c:strCache>
            </c:strRef>
          </c:cat>
          <c:val>
            <c:numRef>
              <c:f>Sheet1!$B$70:$E$70</c:f>
              <c:numCache>
                <c:formatCode>General</c:formatCode>
                <c:ptCount val="4"/>
                <c:pt idx="0">
                  <c:v>89</c:v>
                </c:pt>
                <c:pt idx="1">
                  <c:v>80</c:v>
                </c:pt>
                <c:pt idx="2">
                  <c:v>96</c:v>
                </c:pt>
                <c:pt idx="3">
                  <c:v>0</c:v>
                </c:pt>
              </c:numCache>
            </c:numRef>
          </c:val>
          <c:extLst>
            <c:ext xmlns:c16="http://schemas.microsoft.com/office/drawing/2014/chart" uri="{C3380CC4-5D6E-409C-BE32-E72D297353CC}">
              <c16:uniqueId val="{00000002-9816-2347-ACD6-BD94E2E84906}"/>
            </c:ext>
          </c:extLst>
        </c:ser>
        <c:ser>
          <c:idx val="3"/>
          <c:order val="3"/>
          <c:tx>
            <c:strRef>
              <c:f>Sheet1!$A$73</c:f>
              <c:strCache>
                <c:ptCount val="1"/>
                <c:pt idx="0">
                  <c:v>CBM + E-LEN</c:v>
                </c:pt>
              </c:strCache>
            </c:strRef>
          </c:tx>
          <c:spPr>
            <a:solidFill>
              <a:schemeClr val="accent4">
                <a:lumMod val="60000"/>
                <a:lumOff val="40000"/>
              </a:schemeClr>
            </a:solidFill>
            <a:ln>
              <a:noFill/>
            </a:ln>
            <a:effectLst/>
          </c:spPr>
          <c:invertIfNegative val="0"/>
          <c:cat>
            <c:strRef>
              <c:f>Sheet1!$B$64:$E$64</c:f>
              <c:strCache>
                <c:ptCount val="4"/>
                <c:pt idx="0">
                  <c:v>CUB-200 (VIT)
Cov: 0.95</c:v>
                </c:pt>
                <c:pt idx="1">
                  <c:v>CUB-200 (Resnet101) 
Cov: 0.9</c:v>
                </c:pt>
                <c:pt idx="2">
                  <c:v>AWA2 (VIT)
Cov: 0.94</c:v>
                </c:pt>
                <c:pt idx="3">
                  <c:v>AWA2 (Resnet101)
Cov: 0.91</c:v>
                </c:pt>
              </c:strCache>
            </c:strRef>
          </c:cat>
          <c:val>
            <c:numRef>
              <c:f>Sheet1!$B$73:$E$73</c:f>
              <c:numCache>
                <c:formatCode>General</c:formatCode>
                <c:ptCount val="4"/>
                <c:pt idx="0">
                  <c:v>88</c:v>
                </c:pt>
                <c:pt idx="1">
                  <c:v>71</c:v>
                </c:pt>
                <c:pt idx="2">
                  <c:v>93</c:v>
                </c:pt>
                <c:pt idx="3">
                  <c:v>0</c:v>
                </c:pt>
              </c:numCache>
            </c:numRef>
          </c:val>
          <c:extLst>
            <c:ext xmlns:c16="http://schemas.microsoft.com/office/drawing/2014/chart" uri="{C3380CC4-5D6E-409C-BE32-E72D297353CC}">
              <c16:uniqueId val="{00000003-9816-2347-ACD6-BD94E2E84906}"/>
            </c:ext>
          </c:extLst>
        </c:ser>
        <c:dLbls>
          <c:showLegendKey val="0"/>
          <c:showVal val="0"/>
          <c:showCatName val="0"/>
          <c:showSerName val="0"/>
          <c:showPercent val="0"/>
          <c:showBubbleSize val="0"/>
        </c:dLbls>
        <c:gapWidth val="500"/>
        <c:axId val="2081069616"/>
        <c:axId val="1719424848"/>
      </c:barChart>
      <c:catAx>
        <c:axId val="20810696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Helvetica" pitchFamily="2" charset="0"/>
                <a:ea typeface="+mn-ea"/>
                <a:cs typeface="+mn-cs"/>
              </a:defRPr>
            </a:pPr>
            <a:endParaRPr lang="en-US"/>
          </a:p>
        </c:txPr>
        <c:crossAx val="1719424848"/>
        <c:crosses val="autoZero"/>
        <c:auto val="1"/>
        <c:lblAlgn val="ctr"/>
        <c:lblOffset val="100"/>
        <c:noMultiLvlLbl val="0"/>
      </c:catAx>
      <c:valAx>
        <c:axId val="1719424848"/>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a:latin typeface="Helvetica" pitchFamily="2" charset="0"/>
                  </a:rPr>
                  <a:t>ACCURACY</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Helvetica" pitchFamily="2" charset="0"/>
                <a:ea typeface="+mn-ea"/>
                <a:cs typeface="+mn-cs"/>
              </a:defRPr>
            </a:pPr>
            <a:endParaRPr lang="en-US"/>
          </a:p>
        </c:txPr>
        <c:crossAx val="20810696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Helvetica"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0" i="0" u="none" strike="noStrike" kern="1200" spc="0" baseline="0">
                <a:solidFill>
                  <a:schemeClr val="tx1">
                    <a:lumMod val="65000"/>
                    <a:lumOff val="35000"/>
                  </a:schemeClr>
                </a:solidFill>
                <a:latin typeface="Helvetica" pitchFamily="2" charset="0"/>
                <a:ea typeface="+mn-ea"/>
                <a:cs typeface="+mn-cs"/>
              </a:defRPr>
            </a:pPr>
            <a:r>
              <a:rPr lang="en-US" sz="3200">
                <a:latin typeface="Helvetica" pitchFamily="2" charset="0"/>
              </a:rPr>
              <a:t>Computer</a:t>
            </a:r>
            <a:r>
              <a:rPr lang="en-US" sz="3200" baseline="0">
                <a:latin typeface="Helvetica" pitchFamily="2" charset="0"/>
              </a:rPr>
              <a:t> v</a:t>
            </a:r>
            <a:r>
              <a:rPr lang="en-US" sz="3200">
                <a:latin typeface="Helvetica" pitchFamily="2" charset="0"/>
              </a:rPr>
              <a:t>ision</a:t>
            </a:r>
            <a:r>
              <a:rPr lang="en-US" sz="3200" baseline="0">
                <a:latin typeface="Helvetica" pitchFamily="2" charset="0"/>
              </a:rPr>
              <a:t> datasets</a:t>
            </a:r>
            <a:endParaRPr lang="en-US" sz="3200">
              <a:latin typeface="Helvetica" pitchFamily="2" charset="0"/>
            </a:endParaRPr>
          </a:p>
        </c:rich>
      </c:tx>
      <c:overlay val="0"/>
      <c:spPr>
        <a:noFill/>
        <a:ln>
          <a:noFill/>
        </a:ln>
        <a:effectLst/>
      </c:spPr>
      <c:txPr>
        <a:bodyPr rot="0" spcFirstLastPara="1" vertOverflow="ellipsis" vert="horz" wrap="square" anchor="ctr" anchorCtr="1"/>
        <a:lstStyle/>
        <a:p>
          <a:pPr>
            <a:defRPr sz="3200" b="0" i="0" u="none" strike="noStrike" kern="1200" spc="0" baseline="0">
              <a:solidFill>
                <a:schemeClr val="tx1">
                  <a:lumMod val="65000"/>
                  <a:lumOff val="35000"/>
                </a:schemeClr>
              </a:solidFill>
              <a:latin typeface="Helvetica" pitchFamily="2" charset="0"/>
              <a:ea typeface="+mn-ea"/>
              <a:cs typeface="+mn-cs"/>
            </a:defRPr>
          </a:pPr>
          <a:endParaRPr lang="en-US"/>
        </a:p>
      </c:txPr>
    </c:title>
    <c:autoTitleDeleted val="0"/>
    <c:plotArea>
      <c:layout/>
      <c:barChart>
        <c:barDir val="col"/>
        <c:grouping val="clustered"/>
        <c:varyColors val="0"/>
        <c:ser>
          <c:idx val="0"/>
          <c:order val="0"/>
          <c:tx>
            <c:strRef>
              <c:f>Sheet1!$A$65</c:f>
              <c:strCache>
                <c:ptCount val="1"/>
                <c:pt idx="0">
                  <c:v>BLACKBOX</c:v>
                </c:pt>
              </c:strCache>
            </c:strRef>
          </c:tx>
          <c:spPr>
            <a:solidFill>
              <a:schemeClr val="accent1"/>
            </a:solidFill>
            <a:ln>
              <a:noFill/>
            </a:ln>
            <a:effectLst/>
          </c:spPr>
          <c:invertIfNegative val="0"/>
          <c:cat>
            <c:strRef>
              <c:f>Sheet1!$B$64:$E$64</c:f>
              <c:strCache>
                <c:ptCount val="4"/>
                <c:pt idx="0">
                  <c:v>CUB-200 (VIT)
Cov: 0.95</c:v>
                </c:pt>
                <c:pt idx="1">
                  <c:v>CUB-200 (Resnet101) 
Cov: 0.9</c:v>
                </c:pt>
                <c:pt idx="2">
                  <c:v>AWA2 (VIT)
Cov: 0.94</c:v>
                </c:pt>
                <c:pt idx="3">
                  <c:v>AWA2 (Resnet101)
Cov: 0.91</c:v>
                </c:pt>
              </c:strCache>
            </c:strRef>
          </c:cat>
          <c:val>
            <c:numRef>
              <c:f>Sheet1!$B$65:$E$65</c:f>
              <c:numCache>
                <c:formatCode>General</c:formatCode>
                <c:ptCount val="4"/>
                <c:pt idx="0">
                  <c:v>92</c:v>
                </c:pt>
                <c:pt idx="1">
                  <c:v>88</c:v>
                </c:pt>
                <c:pt idx="2">
                  <c:v>99</c:v>
                </c:pt>
                <c:pt idx="3">
                  <c:v>89</c:v>
                </c:pt>
              </c:numCache>
            </c:numRef>
          </c:val>
          <c:extLst>
            <c:ext xmlns:c16="http://schemas.microsoft.com/office/drawing/2014/chart" uri="{C3380CC4-5D6E-409C-BE32-E72D297353CC}">
              <c16:uniqueId val="{00000000-1EE3-E846-8642-4926F822DD77}"/>
            </c:ext>
          </c:extLst>
        </c:ser>
        <c:ser>
          <c:idx val="1"/>
          <c:order val="1"/>
          <c:tx>
            <c:strRef>
              <c:f>Sheet1!$A$66</c:f>
              <c:strCache>
                <c:ptCount val="1"/>
                <c:pt idx="0">
                  <c:v>MoIE</c:v>
                </c:pt>
              </c:strCache>
            </c:strRef>
          </c:tx>
          <c:spPr>
            <a:solidFill>
              <a:schemeClr val="accent2"/>
            </a:solidFill>
            <a:ln>
              <a:noFill/>
            </a:ln>
            <a:effectLst/>
          </c:spPr>
          <c:invertIfNegative val="0"/>
          <c:errBars>
            <c:errBarType val="both"/>
            <c:errValType val="cust"/>
            <c:noEndCap val="0"/>
            <c:plus>
              <c:numRef>
                <c:f>Sheet1!$G$66:$J$66</c:f>
                <c:numCache>
                  <c:formatCode>General</c:formatCode>
                  <c:ptCount val="4"/>
                  <c:pt idx="0">
                    <c:v>0</c:v>
                  </c:pt>
                  <c:pt idx="1">
                    <c:v>0.01</c:v>
                  </c:pt>
                  <c:pt idx="2">
                    <c:v>0</c:v>
                  </c:pt>
                  <c:pt idx="3">
                    <c:v>0.02</c:v>
                  </c:pt>
                </c:numCache>
              </c:numRef>
            </c:plus>
            <c:minus>
              <c:numRef>
                <c:f>Sheet1!$G$66:$J$66</c:f>
                <c:numCache>
                  <c:formatCode>General</c:formatCode>
                  <c:ptCount val="4"/>
                  <c:pt idx="0">
                    <c:v>0</c:v>
                  </c:pt>
                  <c:pt idx="1">
                    <c:v>0.01</c:v>
                  </c:pt>
                  <c:pt idx="2">
                    <c:v>0</c:v>
                  </c:pt>
                  <c:pt idx="3">
                    <c:v>0.02</c:v>
                  </c:pt>
                </c:numCache>
              </c:numRef>
            </c:minus>
            <c:spPr>
              <a:noFill/>
              <a:ln w="25400" cap="flat" cmpd="sng" algn="ctr">
                <a:solidFill>
                  <a:schemeClr val="tx1">
                    <a:lumMod val="65000"/>
                    <a:lumOff val="35000"/>
                  </a:schemeClr>
                </a:solidFill>
                <a:round/>
              </a:ln>
              <a:effectLst/>
            </c:spPr>
          </c:errBars>
          <c:cat>
            <c:strRef>
              <c:f>Sheet1!$B$64:$E$64</c:f>
              <c:strCache>
                <c:ptCount val="4"/>
                <c:pt idx="0">
                  <c:v>CUB-200 (VIT)
Cov: 0.95</c:v>
                </c:pt>
                <c:pt idx="1">
                  <c:v>CUB-200 (Resnet101) 
Cov: 0.9</c:v>
                </c:pt>
                <c:pt idx="2">
                  <c:v>AWA2 (VIT)
Cov: 0.94</c:v>
                </c:pt>
                <c:pt idx="3">
                  <c:v>AWA2 (Resnet101)
Cov: 0.91</c:v>
                </c:pt>
              </c:strCache>
            </c:strRef>
          </c:cat>
          <c:val>
            <c:numRef>
              <c:f>Sheet1!$B$66:$E$66</c:f>
              <c:numCache>
                <c:formatCode>General</c:formatCode>
                <c:ptCount val="4"/>
                <c:pt idx="0">
                  <c:v>91</c:v>
                </c:pt>
                <c:pt idx="1">
                  <c:v>86</c:v>
                </c:pt>
                <c:pt idx="2">
                  <c:v>97</c:v>
                </c:pt>
                <c:pt idx="3">
                  <c:v>87</c:v>
                </c:pt>
              </c:numCache>
            </c:numRef>
          </c:val>
          <c:extLst>
            <c:ext xmlns:c16="http://schemas.microsoft.com/office/drawing/2014/chart" uri="{C3380CC4-5D6E-409C-BE32-E72D297353CC}">
              <c16:uniqueId val="{00000001-1EE3-E846-8642-4926F822DD77}"/>
            </c:ext>
          </c:extLst>
        </c:ser>
        <c:ser>
          <c:idx val="2"/>
          <c:order val="2"/>
          <c:tx>
            <c:strRef>
              <c:f>Sheet1!$A$70</c:f>
              <c:strCache>
                <c:ptCount val="1"/>
                <c:pt idx="0">
                  <c:v>PCBM + E-LEN</c:v>
                </c:pt>
              </c:strCache>
            </c:strRef>
          </c:tx>
          <c:spPr>
            <a:solidFill>
              <a:schemeClr val="accent3"/>
            </a:solidFill>
            <a:ln>
              <a:noFill/>
            </a:ln>
            <a:effectLst/>
          </c:spPr>
          <c:invertIfNegative val="0"/>
          <c:errBars>
            <c:errBarType val="both"/>
            <c:errValType val="cust"/>
            <c:noEndCap val="0"/>
            <c:plus>
              <c:numRef>
                <c:f>Sheet1!$G$70:$J$70</c:f>
                <c:numCache>
                  <c:formatCode>General</c:formatCode>
                  <c:ptCount val="4"/>
                  <c:pt idx="0">
                    <c:v>0.26</c:v>
                  </c:pt>
                  <c:pt idx="1">
                    <c:v>0.26</c:v>
                  </c:pt>
                  <c:pt idx="2">
                    <c:v>0.18</c:v>
                  </c:pt>
                  <c:pt idx="3">
                    <c:v>0.25</c:v>
                  </c:pt>
                </c:numCache>
              </c:numRef>
            </c:plus>
            <c:minus>
              <c:numRef>
                <c:f>Sheet1!$G$70:$J$70</c:f>
                <c:numCache>
                  <c:formatCode>General</c:formatCode>
                  <c:ptCount val="4"/>
                  <c:pt idx="0">
                    <c:v>0.26</c:v>
                  </c:pt>
                  <c:pt idx="1">
                    <c:v>0.26</c:v>
                  </c:pt>
                  <c:pt idx="2">
                    <c:v>0.18</c:v>
                  </c:pt>
                  <c:pt idx="3">
                    <c:v>0.25</c:v>
                  </c:pt>
                </c:numCache>
              </c:numRef>
            </c:minus>
            <c:spPr>
              <a:noFill/>
              <a:ln w="9525" cap="flat" cmpd="sng" algn="ctr">
                <a:solidFill>
                  <a:schemeClr val="tx1">
                    <a:lumMod val="65000"/>
                    <a:lumOff val="35000"/>
                  </a:schemeClr>
                </a:solidFill>
                <a:round/>
              </a:ln>
              <a:effectLst/>
            </c:spPr>
          </c:errBars>
          <c:cat>
            <c:strRef>
              <c:f>Sheet1!$B$64:$E$64</c:f>
              <c:strCache>
                <c:ptCount val="4"/>
                <c:pt idx="0">
                  <c:v>CUB-200 (VIT)
Cov: 0.95</c:v>
                </c:pt>
                <c:pt idx="1">
                  <c:v>CUB-200 (Resnet101) 
Cov: 0.9</c:v>
                </c:pt>
                <c:pt idx="2">
                  <c:v>AWA2 (VIT)
Cov: 0.94</c:v>
                </c:pt>
                <c:pt idx="3">
                  <c:v>AWA2 (Resnet101)
Cov: 0.91</c:v>
                </c:pt>
              </c:strCache>
            </c:strRef>
          </c:cat>
          <c:val>
            <c:numRef>
              <c:f>Sheet1!$B$70:$E$70</c:f>
              <c:numCache>
                <c:formatCode>General</c:formatCode>
                <c:ptCount val="4"/>
                <c:pt idx="0">
                  <c:v>89</c:v>
                </c:pt>
                <c:pt idx="1">
                  <c:v>80</c:v>
                </c:pt>
                <c:pt idx="2">
                  <c:v>96</c:v>
                </c:pt>
                <c:pt idx="3">
                  <c:v>85</c:v>
                </c:pt>
              </c:numCache>
            </c:numRef>
          </c:val>
          <c:extLst>
            <c:ext xmlns:c16="http://schemas.microsoft.com/office/drawing/2014/chart" uri="{C3380CC4-5D6E-409C-BE32-E72D297353CC}">
              <c16:uniqueId val="{00000002-1EE3-E846-8642-4926F822DD77}"/>
            </c:ext>
          </c:extLst>
        </c:ser>
        <c:ser>
          <c:idx val="3"/>
          <c:order val="3"/>
          <c:tx>
            <c:strRef>
              <c:f>Sheet1!$A$73</c:f>
              <c:strCache>
                <c:ptCount val="1"/>
                <c:pt idx="0">
                  <c:v>CBM + E-LEN</c:v>
                </c:pt>
              </c:strCache>
            </c:strRef>
          </c:tx>
          <c:spPr>
            <a:solidFill>
              <a:schemeClr val="accent4">
                <a:lumMod val="60000"/>
                <a:lumOff val="40000"/>
              </a:schemeClr>
            </a:solidFill>
            <a:ln>
              <a:noFill/>
            </a:ln>
            <a:effectLst/>
          </c:spPr>
          <c:invertIfNegative val="0"/>
          <c:errBars>
            <c:errBarType val="both"/>
            <c:errValType val="cust"/>
            <c:noEndCap val="0"/>
            <c:plus>
              <c:numRef>
                <c:f>Sheet1!$G$73:$J$73</c:f>
                <c:numCache>
                  <c:formatCode>General</c:formatCode>
                  <c:ptCount val="4"/>
                  <c:pt idx="0">
                    <c:v>0.24</c:v>
                  </c:pt>
                  <c:pt idx="1">
                    <c:v>0.35</c:v>
                  </c:pt>
                  <c:pt idx="2">
                    <c:v>0.25</c:v>
                  </c:pt>
                  <c:pt idx="3">
                    <c:v>0.35</c:v>
                  </c:pt>
                </c:numCache>
              </c:numRef>
            </c:plus>
            <c:minus>
              <c:numRef>
                <c:f>Sheet1!$G$73:$J$73</c:f>
                <c:numCache>
                  <c:formatCode>General</c:formatCode>
                  <c:ptCount val="4"/>
                  <c:pt idx="0">
                    <c:v>0.24</c:v>
                  </c:pt>
                  <c:pt idx="1">
                    <c:v>0.35</c:v>
                  </c:pt>
                  <c:pt idx="2">
                    <c:v>0.25</c:v>
                  </c:pt>
                  <c:pt idx="3">
                    <c:v>0.35</c:v>
                  </c:pt>
                </c:numCache>
              </c:numRef>
            </c:minus>
            <c:spPr>
              <a:noFill/>
              <a:ln w="9525" cap="flat" cmpd="sng" algn="ctr">
                <a:solidFill>
                  <a:schemeClr val="tx1">
                    <a:lumMod val="65000"/>
                    <a:lumOff val="35000"/>
                  </a:schemeClr>
                </a:solidFill>
                <a:round/>
              </a:ln>
              <a:effectLst/>
            </c:spPr>
          </c:errBars>
          <c:cat>
            <c:strRef>
              <c:f>Sheet1!$B$64:$E$64</c:f>
              <c:strCache>
                <c:ptCount val="4"/>
                <c:pt idx="0">
                  <c:v>CUB-200 (VIT)
Cov: 0.95</c:v>
                </c:pt>
                <c:pt idx="1">
                  <c:v>CUB-200 (Resnet101) 
Cov: 0.9</c:v>
                </c:pt>
                <c:pt idx="2">
                  <c:v>AWA2 (VIT)
Cov: 0.94</c:v>
                </c:pt>
                <c:pt idx="3">
                  <c:v>AWA2 (Resnet101)
Cov: 0.91</c:v>
                </c:pt>
              </c:strCache>
            </c:strRef>
          </c:cat>
          <c:val>
            <c:numRef>
              <c:f>Sheet1!$B$73:$E$73</c:f>
              <c:numCache>
                <c:formatCode>General</c:formatCode>
                <c:ptCount val="4"/>
                <c:pt idx="0">
                  <c:v>88</c:v>
                </c:pt>
                <c:pt idx="1">
                  <c:v>71</c:v>
                </c:pt>
                <c:pt idx="2">
                  <c:v>93</c:v>
                </c:pt>
                <c:pt idx="3">
                  <c:v>86</c:v>
                </c:pt>
              </c:numCache>
            </c:numRef>
          </c:val>
          <c:extLst>
            <c:ext xmlns:c16="http://schemas.microsoft.com/office/drawing/2014/chart" uri="{C3380CC4-5D6E-409C-BE32-E72D297353CC}">
              <c16:uniqueId val="{00000003-1EE3-E846-8642-4926F822DD77}"/>
            </c:ext>
          </c:extLst>
        </c:ser>
        <c:dLbls>
          <c:showLegendKey val="0"/>
          <c:showVal val="0"/>
          <c:showCatName val="0"/>
          <c:showSerName val="0"/>
          <c:showPercent val="0"/>
          <c:showBubbleSize val="0"/>
        </c:dLbls>
        <c:gapWidth val="500"/>
        <c:axId val="2081069616"/>
        <c:axId val="1719424848"/>
      </c:barChart>
      <c:catAx>
        <c:axId val="20810696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Helvetica" pitchFamily="2" charset="0"/>
                <a:ea typeface="+mn-ea"/>
                <a:cs typeface="+mn-cs"/>
              </a:defRPr>
            </a:pPr>
            <a:endParaRPr lang="en-US"/>
          </a:p>
        </c:txPr>
        <c:crossAx val="1719424848"/>
        <c:crosses val="autoZero"/>
        <c:auto val="1"/>
        <c:lblAlgn val="ctr"/>
        <c:lblOffset val="100"/>
        <c:noMultiLvlLbl val="0"/>
      </c:catAx>
      <c:valAx>
        <c:axId val="1719424848"/>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a:latin typeface="Helvetica" pitchFamily="2" charset="0"/>
                  </a:rPr>
                  <a:t>ACCURACY</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Helvetica" pitchFamily="2" charset="0"/>
                <a:ea typeface="+mn-ea"/>
                <a:cs typeface="+mn-cs"/>
              </a:defRPr>
            </a:pPr>
            <a:endParaRPr lang="en-US"/>
          </a:p>
        </c:txPr>
        <c:crossAx val="20810696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Helvetica"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0" i="0" u="none" strike="noStrike" kern="1200" spc="0" baseline="0">
                <a:solidFill>
                  <a:schemeClr val="tx1">
                    <a:lumMod val="65000"/>
                    <a:lumOff val="35000"/>
                  </a:schemeClr>
                </a:solidFill>
                <a:latin typeface="Helvetica" pitchFamily="2" charset="0"/>
                <a:ea typeface="+mn-ea"/>
                <a:cs typeface="+mn-cs"/>
              </a:defRPr>
            </a:pPr>
            <a:r>
              <a:rPr lang="en-US" sz="3200">
                <a:latin typeface="Helvetica" pitchFamily="2" charset="0"/>
              </a:rPr>
              <a:t>Computer</a:t>
            </a:r>
            <a:r>
              <a:rPr lang="en-US" sz="3200" baseline="0">
                <a:latin typeface="Helvetica" pitchFamily="2" charset="0"/>
              </a:rPr>
              <a:t> v</a:t>
            </a:r>
            <a:r>
              <a:rPr lang="en-US" sz="3200">
                <a:latin typeface="Helvetica" pitchFamily="2" charset="0"/>
              </a:rPr>
              <a:t>ision</a:t>
            </a:r>
            <a:r>
              <a:rPr lang="en-US" sz="3200" baseline="0">
                <a:latin typeface="Helvetica" pitchFamily="2" charset="0"/>
              </a:rPr>
              <a:t> datasets</a:t>
            </a:r>
            <a:endParaRPr lang="en-US" sz="3200">
              <a:latin typeface="Helvetica" pitchFamily="2" charset="0"/>
            </a:endParaRPr>
          </a:p>
        </c:rich>
      </c:tx>
      <c:overlay val="0"/>
      <c:spPr>
        <a:noFill/>
        <a:ln>
          <a:noFill/>
        </a:ln>
        <a:effectLst/>
      </c:spPr>
      <c:txPr>
        <a:bodyPr rot="0" spcFirstLastPara="1" vertOverflow="ellipsis" vert="horz" wrap="square" anchor="ctr" anchorCtr="1"/>
        <a:lstStyle/>
        <a:p>
          <a:pPr>
            <a:defRPr sz="3200" b="0" i="0" u="none" strike="noStrike" kern="1200" spc="0" baseline="0">
              <a:solidFill>
                <a:schemeClr val="tx1">
                  <a:lumMod val="65000"/>
                  <a:lumOff val="35000"/>
                </a:schemeClr>
              </a:solidFill>
              <a:latin typeface="Helvetica" pitchFamily="2" charset="0"/>
              <a:ea typeface="+mn-ea"/>
              <a:cs typeface="+mn-cs"/>
            </a:defRPr>
          </a:pPr>
          <a:endParaRPr lang="en-US"/>
        </a:p>
      </c:txPr>
    </c:title>
    <c:autoTitleDeleted val="0"/>
    <c:plotArea>
      <c:layout/>
      <c:barChart>
        <c:barDir val="col"/>
        <c:grouping val="clustered"/>
        <c:varyColors val="0"/>
        <c:ser>
          <c:idx val="0"/>
          <c:order val="0"/>
          <c:tx>
            <c:strRef>
              <c:f>Sheet1!$A$65</c:f>
              <c:strCache>
                <c:ptCount val="1"/>
                <c:pt idx="0">
                  <c:v>BLACKBOX</c:v>
                </c:pt>
              </c:strCache>
            </c:strRef>
          </c:tx>
          <c:spPr>
            <a:solidFill>
              <a:schemeClr val="accent1"/>
            </a:solidFill>
            <a:ln>
              <a:noFill/>
            </a:ln>
            <a:effectLst/>
          </c:spPr>
          <c:invertIfNegative val="0"/>
          <c:cat>
            <c:strRef>
              <c:f>Sheet1!$B$64:$E$64</c:f>
              <c:strCache>
                <c:ptCount val="4"/>
                <c:pt idx="0">
                  <c:v>CUB-200 (VIT)
Cov: 0.95</c:v>
                </c:pt>
                <c:pt idx="1">
                  <c:v>CUB-200 (Resnet101) 
Cov: 0.9</c:v>
                </c:pt>
                <c:pt idx="2">
                  <c:v>AWA2 (VIT)
Cov: 0.94</c:v>
                </c:pt>
                <c:pt idx="3">
                  <c:v>AWA2 (Resnet101)
Cov: 0.91</c:v>
                </c:pt>
              </c:strCache>
            </c:strRef>
          </c:cat>
          <c:val>
            <c:numRef>
              <c:f>Sheet1!$B$65:$E$65</c:f>
              <c:numCache>
                <c:formatCode>General</c:formatCode>
                <c:ptCount val="4"/>
                <c:pt idx="0">
                  <c:v>92</c:v>
                </c:pt>
                <c:pt idx="1">
                  <c:v>88</c:v>
                </c:pt>
                <c:pt idx="2">
                  <c:v>99</c:v>
                </c:pt>
                <c:pt idx="3">
                  <c:v>89</c:v>
                </c:pt>
              </c:numCache>
            </c:numRef>
          </c:val>
          <c:extLst>
            <c:ext xmlns:c16="http://schemas.microsoft.com/office/drawing/2014/chart" uri="{C3380CC4-5D6E-409C-BE32-E72D297353CC}">
              <c16:uniqueId val="{00000000-1EE3-E846-8642-4926F822DD77}"/>
            </c:ext>
          </c:extLst>
        </c:ser>
        <c:ser>
          <c:idx val="1"/>
          <c:order val="1"/>
          <c:tx>
            <c:strRef>
              <c:f>Sheet1!$A$66</c:f>
              <c:strCache>
                <c:ptCount val="1"/>
                <c:pt idx="0">
                  <c:v>MoIE</c:v>
                </c:pt>
              </c:strCache>
            </c:strRef>
          </c:tx>
          <c:spPr>
            <a:solidFill>
              <a:schemeClr val="accent2"/>
            </a:solidFill>
            <a:ln>
              <a:noFill/>
            </a:ln>
            <a:effectLst/>
          </c:spPr>
          <c:invertIfNegative val="0"/>
          <c:cat>
            <c:strRef>
              <c:f>Sheet1!$B$64:$E$64</c:f>
              <c:strCache>
                <c:ptCount val="4"/>
                <c:pt idx="0">
                  <c:v>CUB-200 (VIT)
Cov: 0.95</c:v>
                </c:pt>
                <c:pt idx="1">
                  <c:v>CUB-200 (Resnet101) 
Cov: 0.9</c:v>
                </c:pt>
                <c:pt idx="2">
                  <c:v>AWA2 (VIT)
Cov: 0.94</c:v>
                </c:pt>
                <c:pt idx="3">
                  <c:v>AWA2 (Resnet101)
Cov: 0.91</c:v>
                </c:pt>
              </c:strCache>
            </c:strRef>
          </c:cat>
          <c:val>
            <c:numRef>
              <c:f>Sheet1!$B$66:$E$66</c:f>
              <c:numCache>
                <c:formatCode>General</c:formatCode>
                <c:ptCount val="4"/>
                <c:pt idx="0">
                  <c:v>91</c:v>
                </c:pt>
                <c:pt idx="1">
                  <c:v>86</c:v>
                </c:pt>
                <c:pt idx="2">
                  <c:v>97</c:v>
                </c:pt>
                <c:pt idx="3">
                  <c:v>87</c:v>
                </c:pt>
              </c:numCache>
            </c:numRef>
          </c:val>
          <c:extLst>
            <c:ext xmlns:c16="http://schemas.microsoft.com/office/drawing/2014/chart" uri="{C3380CC4-5D6E-409C-BE32-E72D297353CC}">
              <c16:uniqueId val="{00000001-1EE3-E846-8642-4926F822DD77}"/>
            </c:ext>
          </c:extLst>
        </c:ser>
        <c:ser>
          <c:idx val="2"/>
          <c:order val="2"/>
          <c:tx>
            <c:strRef>
              <c:f>Sheet1!$A$70</c:f>
              <c:strCache>
                <c:ptCount val="1"/>
                <c:pt idx="0">
                  <c:v>PCBM + E-LEN</c:v>
                </c:pt>
              </c:strCache>
            </c:strRef>
          </c:tx>
          <c:spPr>
            <a:solidFill>
              <a:schemeClr val="accent3"/>
            </a:solidFill>
            <a:ln>
              <a:noFill/>
            </a:ln>
            <a:effectLst/>
          </c:spPr>
          <c:invertIfNegative val="0"/>
          <c:cat>
            <c:strRef>
              <c:f>Sheet1!$B$64:$E$64</c:f>
              <c:strCache>
                <c:ptCount val="4"/>
                <c:pt idx="0">
                  <c:v>CUB-200 (VIT)
Cov: 0.95</c:v>
                </c:pt>
                <c:pt idx="1">
                  <c:v>CUB-200 (Resnet101) 
Cov: 0.9</c:v>
                </c:pt>
                <c:pt idx="2">
                  <c:v>AWA2 (VIT)
Cov: 0.94</c:v>
                </c:pt>
                <c:pt idx="3">
                  <c:v>AWA2 (Resnet101)
Cov: 0.91</c:v>
                </c:pt>
              </c:strCache>
            </c:strRef>
          </c:cat>
          <c:val>
            <c:numRef>
              <c:f>Sheet1!$B$70:$E$70</c:f>
              <c:numCache>
                <c:formatCode>General</c:formatCode>
                <c:ptCount val="4"/>
                <c:pt idx="0">
                  <c:v>89</c:v>
                </c:pt>
                <c:pt idx="1">
                  <c:v>80</c:v>
                </c:pt>
                <c:pt idx="2">
                  <c:v>96</c:v>
                </c:pt>
                <c:pt idx="3">
                  <c:v>85</c:v>
                </c:pt>
              </c:numCache>
            </c:numRef>
          </c:val>
          <c:extLst>
            <c:ext xmlns:c16="http://schemas.microsoft.com/office/drawing/2014/chart" uri="{C3380CC4-5D6E-409C-BE32-E72D297353CC}">
              <c16:uniqueId val="{00000002-1EE3-E846-8642-4926F822DD77}"/>
            </c:ext>
          </c:extLst>
        </c:ser>
        <c:ser>
          <c:idx val="3"/>
          <c:order val="3"/>
          <c:tx>
            <c:strRef>
              <c:f>Sheet1!$A$73</c:f>
              <c:strCache>
                <c:ptCount val="1"/>
                <c:pt idx="0">
                  <c:v>CBM + E-LEN</c:v>
                </c:pt>
              </c:strCache>
            </c:strRef>
          </c:tx>
          <c:spPr>
            <a:solidFill>
              <a:schemeClr val="accent4">
                <a:lumMod val="60000"/>
                <a:lumOff val="40000"/>
              </a:schemeClr>
            </a:solidFill>
            <a:ln>
              <a:noFill/>
            </a:ln>
            <a:effectLst/>
          </c:spPr>
          <c:invertIfNegative val="0"/>
          <c:cat>
            <c:strRef>
              <c:f>Sheet1!$B$64:$E$64</c:f>
              <c:strCache>
                <c:ptCount val="4"/>
                <c:pt idx="0">
                  <c:v>CUB-200 (VIT)
Cov: 0.95</c:v>
                </c:pt>
                <c:pt idx="1">
                  <c:v>CUB-200 (Resnet101) 
Cov: 0.9</c:v>
                </c:pt>
                <c:pt idx="2">
                  <c:v>AWA2 (VIT)
Cov: 0.94</c:v>
                </c:pt>
                <c:pt idx="3">
                  <c:v>AWA2 (Resnet101)
Cov: 0.91</c:v>
                </c:pt>
              </c:strCache>
            </c:strRef>
          </c:cat>
          <c:val>
            <c:numRef>
              <c:f>Sheet1!$B$73:$E$73</c:f>
              <c:numCache>
                <c:formatCode>General</c:formatCode>
                <c:ptCount val="4"/>
                <c:pt idx="0">
                  <c:v>88</c:v>
                </c:pt>
                <c:pt idx="1">
                  <c:v>71</c:v>
                </c:pt>
                <c:pt idx="2">
                  <c:v>93</c:v>
                </c:pt>
                <c:pt idx="3">
                  <c:v>86</c:v>
                </c:pt>
              </c:numCache>
            </c:numRef>
          </c:val>
          <c:extLst>
            <c:ext xmlns:c16="http://schemas.microsoft.com/office/drawing/2014/chart" uri="{C3380CC4-5D6E-409C-BE32-E72D297353CC}">
              <c16:uniqueId val="{00000003-1EE3-E846-8642-4926F822DD77}"/>
            </c:ext>
          </c:extLst>
        </c:ser>
        <c:dLbls>
          <c:showLegendKey val="0"/>
          <c:showVal val="0"/>
          <c:showCatName val="0"/>
          <c:showSerName val="0"/>
          <c:showPercent val="0"/>
          <c:showBubbleSize val="0"/>
        </c:dLbls>
        <c:gapWidth val="500"/>
        <c:axId val="2081069616"/>
        <c:axId val="1719424848"/>
      </c:barChart>
      <c:catAx>
        <c:axId val="20810696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Helvetica" pitchFamily="2" charset="0"/>
                <a:ea typeface="+mn-ea"/>
                <a:cs typeface="+mn-cs"/>
              </a:defRPr>
            </a:pPr>
            <a:endParaRPr lang="en-US"/>
          </a:p>
        </c:txPr>
        <c:crossAx val="1719424848"/>
        <c:crosses val="autoZero"/>
        <c:auto val="1"/>
        <c:lblAlgn val="ctr"/>
        <c:lblOffset val="100"/>
        <c:noMultiLvlLbl val="0"/>
      </c:catAx>
      <c:valAx>
        <c:axId val="1719424848"/>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a:latin typeface="Helvetica" pitchFamily="2" charset="0"/>
                  </a:rPr>
                  <a:t>ACCURACY</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Helvetica" pitchFamily="2" charset="0"/>
                <a:ea typeface="+mn-ea"/>
                <a:cs typeface="+mn-cs"/>
              </a:defRPr>
            </a:pPr>
            <a:endParaRPr lang="en-US"/>
          </a:p>
        </c:txPr>
        <c:crossAx val="20810696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Helvetica"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0" i="0" u="none" strike="noStrike" kern="1200" spc="0" baseline="0">
                <a:solidFill>
                  <a:schemeClr val="tx1">
                    <a:lumMod val="65000"/>
                    <a:lumOff val="35000"/>
                  </a:schemeClr>
                </a:solidFill>
                <a:latin typeface="Helvetica" pitchFamily="2" charset="0"/>
                <a:ea typeface="+mn-ea"/>
                <a:cs typeface="+mn-cs"/>
              </a:defRPr>
            </a:pPr>
            <a:r>
              <a:rPr lang="en-US" sz="3200">
                <a:latin typeface="Helvetica" pitchFamily="2" charset="0"/>
              </a:rPr>
              <a:t>Medical Imaging</a:t>
            </a:r>
            <a:r>
              <a:rPr lang="en-US" sz="3200" baseline="0">
                <a:latin typeface="Helvetica" pitchFamily="2" charset="0"/>
              </a:rPr>
              <a:t> datasets</a:t>
            </a:r>
            <a:endParaRPr lang="en-US" sz="3200">
              <a:latin typeface="Helvetica" pitchFamily="2" charset="0"/>
            </a:endParaRPr>
          </a:p>
        </c:rich>
      </c:tx>
      <c:overlay val="0"/>
      <c:spPr>
        <a:noFill/>
        <a:ln>
          <a:noFill/>
        </a:ln>
        <a:effectLst/>
      </c:spPr>
      <c:txPr>
        <a:bodyPr rot="0" spcFirstLastPara="1" vertOverflow="ellipsis" vert="horz" wrap="square" anchor="ctr" anchorCtr="1"/>
        <a:lstStyle/>
        <a:p>
          <a:pPr>
            <a:defRPr sz="3200" b="0" i="0" u="none" strike="noStrike" kern="1200" spc="0" baseline="0">
              <a:solidFill>
                <a:schemeClr val="tx1">
                  <a:lumMod val="65000"/>
                  <a:lumOff val="35000"/>
                </a:schemeClr>
              </a:solidFill>
              <a:latin typeface="Helvetica" pitchFamily="2" charset="0"/>
              <a:ea typeface="+mn-ea"/>
              <a:cs typeface="+mn-cs"/>
            </a:defRPr>
          </a:pPr>
          <a:endParaRPr lang="en-US"/>
        </a:p>
      </c:txPr>
    </c:title>
    <c:autoTitleDeleted val="0"/>
    <c:plotArea>
      <c:layout/>
      <c:barChart>
        <c:barDir val="col"/>
        <c:grouping val="clustered"/>
        <c:varyColors val="0"/>
        <c:ser>
          <c:idx val="0"/>
          <c:order val="0"/>
          <c:tx>
            <c:strRef>
              <c:f>Sheet1!$A$65</c:f>
              <c:strCache>
                <c:ptCount val="1"/>
                <c:pt idx="0">
                  <c:v>BLACKBOX</c:v>
                </c:pt>
              </c:strCache>
            </c:strRef>
          </c:tx>
          <c:spPr>
            <a:solidFill>
              <a:schemeClr val="accent1"/>
            </a:solidFill>
            <a:ln>
              <a:noFill/>
            </a:ln>
            <a:effectLst/>
          </c:spPr>
          <c:invertIfNegative val="0"/>
          <c:cat>
            <c:strRef>
              <c:f>Sheet1!$B$64:$E$64</c:f>
              <c:strCache>
                <c:ptCount val="3"/>
                <c:pt idx="0">
                  <c:v>HAM10000
Cov: 0.9</c:v>
                </c:pt>
                <c:pt idx="1">
                  <c:v>SIIM-ISIC 
Cov: 0.94</c:v>
                </c:pt>
                <c:pt idx="2">
                  <c:v>EFFUSION (MIMIC-CXR)
Cov: 0.98</c:v>
                </c:pt>
              </c:strCache>
            </c:strRef>
          </c:cat>
          <c:val>
            <c:numRef>
              <c:f>Sheet1!$B$65:$D$65</c:f>
              <c:numCache>
                <c:formatCode>General</c:formatCode>
                <c:ptCount val="3"/>
                <c:pt idx="0">
                  <c:v>0</c:v>
                </c:pt>
                <c:pt idx="1">
                  <c:v>0</c:v>
                </c:pt>
                <c:pt idx="2">
                  <c:v>0</c:v>
                </c:pt>
              </c:numCache>
            </c:numRef>
          </c:val>
          <c:extLst>
            <c:ext xmlns:c16="http://schemas.microsoft.com/office/drawing/2014/chart" uri="{C3380CC4-5D6E-409C-BE32-E72D297353CC}">
              <c16:uniqueId val="{00000000-7D63-1B4F-AB54-63CE63508CF2}"/>
            </c:ext>
          </c:extLst>
        </c:ser>
        <c:ser>
          <c:idx val="1"/>
          <c:order val="1"/>
          <c:tx>
            <c:strRef>
              <c:f>Sheet1!$A$66</c:f>
              <c:strCache>
                <c:ptCount val="1"/>
                <c:pt idx="0">
                  <c:v>MoIE</c:v>
                </c:pt>
              </c:strCache>
            </c:strRef>
          </c:tx>
          <c:spPr>
            <a:solidFill>
              <a:schemeClr val="accent2"/>
            </a:solidFill>
            <a:ln>
              <a:noFill/>
            </a:ln>
            <a:effectLst/>
          </c:spPr>
          <c:invertIfNegative val="0"/>
          <c:cat>
            <c:strRef>
              <c:f>Sheet1!$B$64:$E$64</c:f>
              <c:strCache>
                <c:ptCount val="3"/>
                <c:pt idx="0">
                  <c:v>HAM10000
Cov: 0.9</c:v>
                </c:pt>
                <c:pt idx="1">
                  <c:v>SIIM-ISIC 
Cov: 0.94</c:v>
                </c:pt>
                <c:pt idx="2">
                  <c:v>EFFUSION (MIMIC-CXR)
Cov: 0.98</c:v>
                </c:pt>
              </c:strCache>
            </c:strRef>
          </c:cat>
          <c:val>
            <c:numRef>
              <c:f>Sheet1!$B$66:$D$66</c:f>
              <c:numCache>
                <c:formatCode>General</c:formatCode>
                <c:ptCount val="3"/>
                <c:pt idx="0">
                  <c:v>0</c:v>
                </c:pt>
                <c:pt idx="1">
                  <c:v>0</c:v>
                </c:pt>
                <c:pt idx="2">
                  <c:v>0</c:v>
                </c:pt>
              </c:numCache>
            </c:numRef>
          </c:val>
          <c:extLst>
            <c:ext xmlns:c16="http://schemas.microsoft.com/office/drawing/2014/chart" uri="{C3380CC4-5D6E-409C-BE32-E72D297353CC}">
              <c16:uniqueId val="{00000001-7D63-1B4F-AB54-63CE63508CF2}"/>
            </c:ext>
          </c:extLst>
        </c:ser>
        <c:ser>
          <c:idx val="2"/>
          <c:order val="2"/>
          <c:tx>
            <c:strRef>
              <c:f>Sheet1!$A$70</c:f>
              <c:strCache>
                <c:ptCount val="1"/>
                <c:pt idx="0">
                  <c:v>PCBM + E-LEN</c:v>
                </c:pt>
              </c:strCache>
            </c:strRef>
          </c:tx>
          <c:spPr>
            <a:solidFill>
              <a:schemeClr val="accent3"/>
            </a:solidFill>
            <a:ln>
              <a:noFill/>
            </a:ln>
            <a:effectLst/>
          </c:spPr>
          <c:invertIfNegative val="0"/>
          <c:cat>
            <c:strRef>
              <c:f>Sheet1!$B$64:$E$64</c:f>
              <c:strCache>
                <c:ptCount val="3"/>
                <c:pt idx="0">
                  <c:v>HAM10000
Cov: 0.9</c:v>
                </c:pt>
                <c:pt idx="1">
                  <c:v>SIIM-ISIC 
Cov: 0.94</c:v>
                </c:pt>
                <c:pt idx="2">
                  <c:v>EFFUSION (MIMIC-CXR)
Cov: 0.98</c:v>
                </c:pt>
              </c:strCache>
            </c:strRef>
          </c:cat>
          <c:val>
            <c:numRef>
              <c:f>Sheet1!$B$70:$D$70</c:f>
              <c:numCache>
                <c:formatCode>General</c:formatCode>
                <c:ptCount val="3"/>
                <c:pt idx="0">
                  <c:v>0</c:v>
                </c:pt>
                <c:pt idx="1">
                  <c:v>0</c:v>
                </c:pt>
                <c:pt idx="2">
                  <c:v>0</c:v>
                </c:pt>
              </c:numCache>
            </c:numRef>
          </c:val>
          <c:extLst>
            <c:ext xmlns:c16="http://schemas.microsoft.com/office/drawing/2014/chart" uri="{C3380CC4-5D6E-409C-BE32-E72D297353CC}">
              <c16:uniqueId val="{00000002-7D63-1B4F-AB54-63CE63508CF2}"/>
            </c:ext>
          </c:extLst>
        </c:ser>
        <c:ser>
          <c:idx val="3"/>
          <c:order val="3"/>
          <c:tx>
            <c:strRef>
              <c:f>Sheet1!$A$73</c:f>
              <c:strCache>
                <c:ptCount val="1"/>
                <c:pt idx="0">
                  <c:v>CBM + E-LEN</c:v>
                </c:pt>
              </c:strCache>
            </c:strRef>
          </c:tx>
          <c:spPr>
            <a:solidFill>
              <a:schemeClr val="accent4">
                <a:lumMod val="60000"/>
                <a:lumOff val="40000"/>
              </a:schemeClr>
            </a:solidFill>
            <a:ln>
              <a:noFill/>
            </a:ln>
            <a:effectLst/>
          </c:spPr>
          <c:invertIfNegative val="0"/>
          <c:cat>
            <c:strRef>
              <c:f>Sheet1!$B$64:$E$64</c:f>
              <c:strCache>
                <c:ptCount val="3"/>
                <c:pt idx="0">
                  <c:v>HAM10000
Cov: 0.9</c:v>
                </c:pt>
                <c:pt idx="1">
                  <c:v>SIIM-ISIC 
Cov: 0.94</c:v>
                </c:pt>
                <c:pt idx="2">
                  <c:v>EFFUSION (MIMIC-CXR)
Cov: 0.98</c:v>
                </c:pt>
              </c:strCache>
            </c:strRef>
          </c:cat>
          <c:val>
            <c:numRef>
              <c:f>Sheet1!$B$73:$D$73</c:f>
              <c:numCache>
                <c:formatCode>General</c:formatCode>
                <c:ptCount val="3"/>
                <c:pt idx="0">
                  <c:v>0</c:v>
                </c:pt>
                <c:pt idx="1">
                  <c:v>0</c:v>
                </c:pt>
                <c:pt idx="2">
                  <c:v>0</c:v>
                </c:pt>
              </c:numCache>
            </c:numRef>
          </c:val>
          <c:extLst>
            <c:ext xmlns:c16="http://schemas.microsoft.com/office/drawing/2014/chart" uri="{C3380CC4-5D6E-409C-BE32-E72D297353CC}">
              <c16:uniqueId val="{00000003-7D63-1B4F-AB54-63CE63508CF2}"/>
            </c:ext>
          </c:extLst>
        </c:ser>
        <c:dLbls>
          <c:showLegendKey val="0"/>
          <c:showVal val="0"/>
          <c:showCatName val="0"/>
          <c:showSerName val="0"/>
          <c:showPercent val="0"/>
          <c:showBubbleSize val="0"/>
        </c:dLbls>
        <c:gapWidth val="500"/>
        <c:axId val="2081069616"/>
        <c:axId val="1719424848"/>
      </c:barChart>
      <c:catAx>
        <c:axId val="20810696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Helvetica" pitchFamily="2" charset="0"/>
                <a:ea typeface="+mn-ea"/>
                <a:cs typeface="+mn-cs"/>
              </a:defRPr>
            </a:pPr>
            <a:endParaRPr lang="en-US"/>
          </a:p>
        </c:txPr>
        <c:crossAx val="1719424848"/>
        <c:crosses val="autoZero"/>
        <c:auto val="1"/>
        <c:lblAlgn val="ctr"/>
        <c:lblOffset val="100"/>
        <c:noMultiLvlLbl val="0"/>
      </c:catAx>
      <c:valAx>
        <c:axId val="1719424848"/>
        <c:scaling>
          <c:orientation val="minMax"/>
          <c:max val="1"/>
        </c:scaling>
        <c:delete val="0"/>
        <c:axPos val="l"/>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a:latin typeface="Helvetica" pitchFamily="2" charset="0"/>
                  </a:rPr>
                  <a:t>AUROC</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Helvetica" pitchFamily="2" charset="0"/>
                <a:ea typeface="+mn-ea"/>
                <a:cs typeface="+mn-cs"/>
              </a:defRPr>
            </a:pPr>
            <a:endParaRPr lang="en-US"/>
          </a:p>
        </c:txPr>
        <c:crossAx val="20810696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Helvetica"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63C1D5-5F31-DE44-A1F5-4F01D16A30FA}" type="datetimeFigureOut">
              <a:rPr lang="en-US" smtClean="0"/>
              <a:t>6/25/23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5A520B-DE31-444F-A0A2-E65231A9602F}" type="slidenum">
              <a:rPr lang="en-US" smtClean="0"/>
              <a:t>‹#›</a:t>
            </a:fld>
            <a:endParaRPr lang="en-US"/>
          </a:p>
        </p:txBody>
      </p:sp>
    </p:spTree>
    <p:extLst>
      <p:ext uri="{BB962C8B-B14F-4D97-AF65-F5344CB8AC3E}">
        <p14:creationId xmlns:p14="http://schemas.microsoft.com/office/powerpoint/2010/main" val="30931886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I am Shantanu to present my paper at this year’s ICML.</a:t>
            </a:r>
          </a:p>
        </p:txBody>
      </p:sp>
      <p:sp>
        <p:nvSpPr>
          <p:cNvPr id="4" name="Slide Number Placeholder 3"/>
          <p:cNvSpPr>
            <a:spLocks noGrp="1"/>
          </p:cNvSpPr>
          <p:nvPr>
            <p:ph type="sldNum" sz="quarter" idx="5"/>
          </p:nvPr>
        </p:nvSpPr>
        <p:spPr/>
        <p:txBody>
          <a:bodyPr/>
          <a:lstStyle/>
          <a:p>
            <a:fld id="{225A520B-DE31-444F-A0A2-E65231A9602F}" type="slidenum">
              <a:rPr lang="en-US" smtClean="0"/>
              <a:t>1</a:t>
            </a:fld>
            <a:endParaRPr lang="en-US"/>
          </a:p>
        </p:txBody>
      </p:sp>
    </p:spTree>
    <p:extLst>
      <p:ext uri="{BB962C8B-B14F-4D97-AF65-F5344CB8AC3E}">
        <p14:creationId xmlns:p14="http://schemas.microsoft.com/office/powerpoint/2010/main" val="1107144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pitchFamily="2" charset="0"/>
              </a:rPr>
              <a:t>There will be part of the BlackBox that the interpretable model does not approximate well; we term </a:t>
            </a:r>
            <a:r>
              <a:rPr lang="en-US">
                <a:effectLst/>
                <a:latin typeface="Helvetica" pitchFamily="2" charset="0"/>
              </a:rPr>
              <a:t>it as residual</a:t>
            </a:r>
            <a:r>
              <a:rPr lang="en-US" dirty="0">
                <a:effectLst/>
                <a:latin typeface="Helvetica" pitchFamily="2" charset="0"/>
              </a:rPr>
              <a:t>. We finetune the classifier h of the residual to create a black box for the next iteration.</a:t>
            </a:r>
          </a:p>
          <a:p>
            <a:endParaRPr lang="en-US" dirty="0"/>
          </a:p>
        </p:txBody>
      </p:sp>
      <p:sp>
        <p:nvSpPr>
          <p:cNvPr id="4" name="Slide Number Placeholder 3"/>
          <p:cNvSpPr>
            <a:spLocks noGrp="1"/>
          </p:cNvSpPr>
          <p:nvPr>
            <p:ph type="sldNum" sz="quarter" idx="5"/>
          </p:nvPr>
        </p:nvSpPr>
        <p:spPr/>
        <p:txBody>
          <a:bodyPr/>
          <a:lstStyle/>
          <a:p>
            <a:fld id="{225A520B-DE31-444F-A0A2-E65231A9602F}" type="slidenum">
              <a:rPr lang="en-US" smtClean="0"/>
              <a:t>11</a:t>
            </a:fld>
            <a:endParaRPr lang="en-US"/>
          </a:p>
        </p:txBody>
      </p:sp>
    </p:spTree>
    <p:extLst>
      <p:ext uri="{BB962C8B-B14F-4D97-AF65-F5344CB8AC3E}">
        <p14:creationId xmlns:p14="http://schemas.microsoft.com/office/powerpoint/2010/main" val="1777604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continue like wise.</a:t>
            </a:r>
          </a:p>
        </p:txBody>
      </p:sp>
      <p:sp>
        <p:nvSpPr>
          <p:cNvPr id="4" name="Slide Number Placeholder 3"/>
          <p:cNvSpPr>
            <a:spLocks noGrp="1"/>
          </p:cNvSpPr>
          <p:nvPr>
            <p:ph type="sldNum" sz="quarter" idx="5"/>
          </p:nvPr>
        </p:nvSpPr>
        <p:spPr/>
        <p:txBody>
          <a:bodyPr/>
          <a:lstStyle/>
          <a:p>
            <a:fld id="{225A520B-DE31-444F-A0A2-E65231A9602F}" type="slidenum">
              <a:rPr lang="en-US" smtClean="0"/>
              <a:t>12</a:t>
            </a:fld>
            <a:endParaRPr lang="en-US"/>
          </a:p>
        </p:txBody>
      </p:sp>
    </p:spTree>
    <p:extLst>
      <p:ext uri="{BB962C8B-B14F-4D97-AF65-F5344CB8AC3E}">
        <p14:creationId xmlns:p14="http://schemas.microsoft.com/office/powerpoint/2010/main" val="15133997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training, all the interpretable models cover majority of samples cumulatively. We call them Mixture of interpretable experts. We use Entropy-LENs as experts to produce sample specific First order logic expression to explain the prediction. Through out the process the encoder phi is fixed.</a:t>
            </a:r>
          </a:p>
        </p:txBody>
      </p:sp>
      <p:sp>
        <p:nvSpPr>
          <p:cNvPr id="4" name="Slide Number Placeholder 3"/>
          <p:cNvSpPr>
            <a:spLocks noGrp="1"/>
          </p:cNvSpPr>
          <p:nvPr>
            <p:ph type="sldNum" sz="quarter" idx="5"/>
          </p:nvPr>
        </p:nvSpPr>
        <p:spPr/>
        <p:txBody>
          <a:bodyPr/>
          <a:lstStyle/>
          <a:p>
            <a:fld id="{225A520B-DE31-444F-A0A2-E65231A9602F}" type="slidenum">
              <a:rPr lang="en-US" smtClean="0"/>
              <a:t>16</a:t>
            </a:fld>
            <a:endParaRPr lang="en-US"/>
          </a:p>
        </p:txBody>
      </p:sp>
    </p:spTree>
    <p:extLst>
      <p:ext uri="{BB962C8B-B14F-4D97-AF65-F5344CB8AC3E}">
        <p14:creationId xmlns:p14="http://schemas.microsoft.com/office/powerpoint/2010/main" val="921363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experimented with wide range of datasets</a:t>
            </a:r>
          </a:p>
        </p:txBody>
      </p:sp>
      <p:sp>
        <p:nvSpPr>
          <p:cNvPr id="4" name="Slide Number Placeholder 3"/>
          <p:cNvSpPr>
            <a:spLocks noGrp="1"/>
          </p:cNvSpPr>
          <p:nvPr>
            <p:ph type="sldNum" sz="quarter" idx="5"/>
          </p:nvPr>
        </p:nvSpPr>
        <p:spPr/>
        <p:txBody>
          <a:bodyPr/>
          <a:lstStyle/>
          <a:p>
            <a:fld id="{225A520B-DE31-444F-A0A2-E65231A9602F}" type="slidenum">
              <a:rPr lang="en-US" smtClean="0"/>
              <a:t>17</a:t>
            </a:fld>
            <a:endParaRPr lang="en-US"/>
          </a:p>
        </p:txBody>
      </p:sp>
    </p:spTree>
    <p:extLst>
      <p:ext uri="{BB962C8B-B14F-4D97-AF65-F5344CB8AC3E}">
        <p14:creationId xmlns:p14="http://schemas.microsoft.com/office/powerpoint/2010/main" val="32598386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compare the FOLs, we replace the standard logistic classifiers in CBM and PCBM with E-LENs</a:t>
            </a:r>
          </a:p>
        </p:txBody>
      </p:sp>
      <p:sp>
        <p:nvSpPr>
          <p:cNvPr id="4" name="Slide Number Placeholder 3"/>
          <p:cNvSpPr>
            <a:spLocks noGrp="1"/>
          </p:cNvSpPr>
          <p:nvPr>
            <p:ph type="sldNum" sz="quarter" idx="5"/>
          </p:nvPr>
        </p:nvSpPr>
        <p:spPr/>
        <p:txBody>
          <a:bodyPr/>
          <a:lstStyle/>
          <a:p>
            <a:fld id="{225A520B-DE31-444F-A0A2-E65231A9602F}" type="slidenum">
              <a:rPr lang="en-US" smtClean="0"/>
              <a:t>18</a:t>
            </a:fld>
            <a:endParaRPr lang="en-US"/>
          </a:p>
        </p:txBody>
      </p:sp>
    </p:spTree>
    <p:extLst>
      <p:ext uri="{BB962C8B-B14F-4D97-AF65-F5344CB8AC3E}">
        <p14:creationId xmlns:p14="http://schemas.microsoft.com/office/powerpoint/2010/main" val="2111462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00"/>
                </a:solidFill>
                <a:effectLst/>
                <a:latin typeface="Monaco" pitchFamily="2" charset="77"/>
              </a:rPr>
              <a:t>First we show our method identifies diverse concepts</a:t>
            </a:r>
          </a:p>
        </p:txBody>
      </p:sp>
      <p:sp>
        <p:nvSpPr>
          <p:cNvPr id="4" name="Slide Number Placeholder 3"/>
          <p:cNvSpPr>
            <a:spLocks noGrp="1"/>
          </p:cNvSpPr>
          <p:nvPr>
            <p:ph type="sldNum" sz="quarter" idx="5"/>
          </p:nvPr>
        </p:nvSpPr>
        <p:spPr/>
        <p:txBody>
          <a:bodyPr/>
          <a:lstStyle/>
          <a:p>
            <a:fld id="{F6EBDDD9-9B7E-2D48-A2C8-0DAFDE478B4E}" type="slidenum">
              <a:rPr lang="en-US" smtClean="0"/>
              <a:t>19</a:t>
            </a:fld>
            <a:endParaRPr lang="en-US"/>
          </a:p>
        </p:txBody>
      </p:sp>
    </p:spTree>
    <p:extLst>
      <p:ext uri="{BB962C8B-B14F-4D97-AF65-F5344CB8AC3E}">
        <p14:creationId xmlns:p14="http://schemas.microsoft.com/office/powerpoint/2010/main" val="28112516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000000"/>
              </a:solidFill>
              <a:effectLst/>
              <a:latin typeface="Monaco" pitchFamily="2" charset="77"/>
            </a:endParaRPr>
          </a:p>
        </p:txBody>
      </p:sp>
      <p:sp>
        <p:nvSpPr>
          <p:cNvPr id="4" name="Slide Number Placeholder 3"/>
          <p:cNvSpPr>
            <a:spLocks noGrp="1"/>
          </p:cNvSpPr>
          <p:nvPr>
            <p:ph type="sldNum" sz="quarter" idx="5"/>
          </p:nvPr>
        </p:nvSpPr>
        <p:spPr/>
        <p:txBody>
          <a:bodyPr/>
          <a:lstStyle/>
          <a:p>
            <a:fld id="{F6EBDDD9-9B7E-2D48-A2C8-0DAFDE478B4E}" type="slidenum">
              <a:rPr lang="en-US" smtClean="0"/>
              <a:t>20</a:t>
            </a:fld>
            <a:endParaRPr lang="en-US"/>
          </a:p>
        </p:txBody>
      </p:sp>
    </p:spTree>
    <p:extLst>
      <p:ext uri="{BB962C8B-B14F-4D97-AF65-F5344CB8AC3E}">
        <p14:creationId xmlns:p14="http://schemas.microsoft.com/office/powerpoint/2010/main" val="393417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00"/>
                </a:solidFill>
                <a:effectLst/>
                <a:latin typeface="Monaco" pitchFamily="2" charset="77"/>
              </a:rPr>
              <a:t>Here breast color grey and tail pattern solid are unique to Expert 4 for these four samples to identify them as olive sided flycatcher</a:t>
            </a:r>
          </a:p>
        </p:txBody>
      </p:sp>
      <p:sp>
        <p:nvSpPr>
          <p:cNvPr id="4" name="Slide Number Placeholder 3"/>
          <p:cNvSpPr>
            <a:spLocks noGrp="1"/>
          </p:cNvSpPr>
          <p:nvPr>
            <p:ph type="sldNum" sz="quarter" idx="5"/>
          </p:nvPr>
        </p:nvSpPr>
        <p:spPr/>
        <p:txBody>
          <a:bodyPr/>
          <a:lstStyle/>
          <a:p>
            <a:fld id="{F6EBDDD9-9B7E-2D48-A2C8-0DAFDE478B4E}" type="slidenum">
              <a:rPr lang="en-US" smtClean="0"/>
              <a:t>21</a:t>
            </a:fld>
            <a:endParaRPr lang="en-US"/>
          </a:p>
        </p:txBody>
      </p:sp>
    </p:spTree>
    <p:extLst>
      <p:ext uri="{BB962C8B-B14F-4D97-AF65-F5344CB8AC3E}">
        <p14:creationId xmlns:p14="http://schemas.microsoft.com/office/powerpoint/2010/main" val="39578155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000000"/>
              </a:solidFill>
              <a:effectLst/>
              <a:latin typeface="Monaco" pitchFamily="2" charset="77"/>
            </a:endParaRPr>
          </a:p>
        </p:txBody>
      </p:sp>
      <p:sp>
        <p:nvSpPr>
          <p:cNvPr id="4" name="Slide Number Placeholder 3"/>
          <p:cNvSpPr>
            <a:spLocks noGrp="1"/>
          </p:cNvSpPr>
          <p:nvPr>
            <p:ph type="sldNum" sz="quarter" idx="5"/>
          </p:nvPr>
        </p:nvSpPr>
        <p:spPr/>
        <p:txBody>
          <a:bodyPr/>
          <a:lstStyle/>
          <a:p>
            <a:fld id="{F6EBDDD9-9B7E-2D48-A2C8-0DAFDE478B4E}" type="slidenum">
              <a:rPr lang="en-US" smtClean="0"/>
              <a:t>22</a:t>
            </a:fld>
            <a:endParaRPr lang="en-US"/>
          </a:p>
        </p:txBody>
      </p:sp>
    </p:spTree>
    <p:extLst>
      <p:ext uri="{BB962C8B-B14F-4D97-AF65-F5344CB8AC3E}">
        <p14:creationId xmlns:p14="http://schemas.microsoft.com/office/powerpoint/2010/main" val="38753794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000000"/>
              </a:solidFill>
              <a:effectLst/>
              <a:latin typeface="Monaco" pitchFamily="2" charset="77"/>
            </a:endParaRPr>
          </a:p>
        </p:txBody>
      </p:sp>
      <p:sp>
        <p:nvSpPr>
          <p:cNvPr id="4" name="Slide Number Placeholder 3"/>
          <p:cNvSpPr>
            <a:spLocks noGrp="1"/>
          </p:cNvSpPr>
          <p:nvPr>
            <p:ph type="sldNum" sz="quarter" idx="5"/>
          </p:nvPr>
        </p:nvSpPr>
        <p:spPr/>
        <p:txBody>
          <a:bodyPr/>
          <a:lstStyle/>
          <a:p>
            <a:fld id="{F6EBDDD9-9B7E-2D48-A2C8-0DAFDE478B4E}" type="slidenum">
              <a:rPr lang="en-US" smtClean="0"/>
              <a:t>23</a:t>
            </a:fld>
            <a:endParaRPr lang="en-US"/>
          </a:p>
        </p:txBody>
      </p:sp>
    </p:spTree>
    <p:extLst>
      <p:ext uri="{BB962C8B-B14F-4D97-AF65-F5344CB8AC3E}">
        <p14:creationId xmlns:p14="http://schemas.microsoft.com/office/powerpoint/2010/main" val="1922741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 learning model explanation is dichotomous. Either we create a Blackbox and explain it post-hoc.</a:t>
            </a:r>
          </a:p>
        </p:txBody>
      </p:sp>
      <p:sp>
        <p:nvSpPr>
          <p:cNvPr id="4" name="Slide Number Placeholder 3"/>
          <p:cNvSpPr>
            <a:spLocks noGrp="1"/>
          </p:cNvSpPr>
          <p:nvPr>
            <p:ph type="sldNum" sz="quarter" idx="5"/>
          </p:nvPr>
        </p:nvSpPr>
        <p:spPr/>
        <p:txBody>
          <a:bodyPr/>
          <a:lstStyle/>
          <a:p>
            <a:fld id="{225A520B-DE31-444F-A0A2-E65231A9602F}" type="slidenum">
              <a:rPr lang="en-US" smtClean="0"/>
              <a:t>2</a:t>
            </a:fld>
            <a:endParaRPr lang="en-US"/>
          </a:p>
        </p:txBody>
      </p:sp>
    </p:spTree>
    <p:extLst>
      <p:ext uri="{BB962C8B-B14F-4D97-AF65-F5344CB8AC3E}">
        <p14:creationId xmlns:p14="http://schemas.microsoft.com/office/powerpoint/2010/main" val="5506931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00"/>
                </a:solidFill>
                <a:effectLst/>
                <a:latin typeface="Monaco" pitchFamily="2" charset="77"/>
              </a:rPr>
              <a:t>Similarly, underparts color grey and wing color grey are unique to Expert 6 to identify this sample as olive sided flycatcher.</a:t>
            </a:r>
          </a:p>
        </p:txBody>
      </p:sp>
      <p:sp>
        <p:nvSpPr>
          <p:cNvPr id="4" name="Slide Number Placeholder 3"/>
          <p:cNvSpPr>
            <a:spLocks noGrp="1"/>
          </p:cNvSpPr>
          <p:nvPr>
            <p:ph type="sldNum" sz="quarter" idx="5"/>
          </p:nvPr>
        </p:nvSpPr>
        <p:spPr/>
        <p:txBody>
          <a:bodyPr/>
          <a:lstStyle/>
          <a:p>
            <a:fld id="{F6EBDDD9-9B7E-2D48-A2C8-0DAFDE478B4E}" type="slidenum">
              <a:rPr lang="en-US" smtClean="0"/>
              <a:t>24</a:t>
            </a:fld>
            <a:endParaRPr lang="en-US"/>
          </a:p>
        </p:txBody>
      </p:sp>
    </p:spTree>
    <p:extLst>
      <p:ext uri="{BB962C8B-B14F-4D97-AF65-F5344CB8AC3E}">
        <p14:creationId xmlns:p14="http://schemas.microsoft.com/office/powerpoint/2010/main" val="2575168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00"/>
                </a:solidFill>
                <a:effectLst/>
                <a:latin typeface="Monaco" pitchFamily="2" charset="77"/>
              </a:rPr>
              <a:t>Finally this sample remains unexplained and covered by the final residual.</a:t>
            </a:r>
          </a:p>
        </p:txBody>
      </p:sp>
      <p:sp>
        <p:nvSpPr>
          <p:cNvPr id="4" name="Slide Number Placeholder 3"/>
          <p:cNvSpPr>
            <a:spLocks noGrp="1"/>
          </p:cNvSpPr>
          <p:nvPr>
            <p:ph type="sldNum" sz="quarter" idx="5"/>
          </p:nvPr>
        </p:nvSpPr>
        <p:spPr/>
        <p:txBody>
          <a:bodyPr/>
          <a:lstStyle/>
          <a:p>
            <a:fld id="{F6EBDDD9-9B7E-2D48-A2C8-0DAFDE478B4E}" type="slidenum">
              <a:rPr lang="en-US" smtClean="0"/>
              <a:t>25</a:t>
            </a:fld>
            <a:endParaRPr lang="en-US"/>
          </a:p>
        </p:txBody>
      </p:sp>
    </p:spTree>
    <p:extLst>
      <p:ext uri="{BB962C8B-B14F-4D97-AF65-F5344CB8AC3E}">
        <p14:creationId xmlns:p14="http://schemas.microsoft.com/office/powerpoint/2010/main" val="26379770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00"/>
                </a:solidFill>
                <a:effectLst/>
                <a:latin typeface="Monaco" pitchFamily="2" charset="77"/>
              </a:rPr>
              <a:t>FOLs from the baselines consists of  generic concepts.</a:t>
            </a:r>
          </a:p>
        </p:txBody>
      </p:sp>
      <p:sp>
        <p:nvSpPr>
          <p:cNvPr id="4" name="Slide Number Placeholder 3"/>
          <p:cNvSpPr>
            <a:spLocks noGrp="1"/>
          </p:cNvSpPr>
          <p:nvPr>
            <p:ph type="sldNum" sz="quarter" idx="5"/>
          </p:nvPr>
        </p:nvSpPr>
        <p:spPr/>
        <p:txBody>
          <a:bodyPr/>
          <a:lstStyle/>
          <a:p>
            <a:fld id="{F6EBDDD9-9B7E-2D48-A2C8-0DAFDE478B4E}" type="slidenum">
              <a:rPr lang="en-US" smtClean="0"/>
              <a:t>26</a:t>
            </a:fld>
            <a:endParaRPr lang="en-US"/>
          </a:p>
        </p:txBody>
      </p:sp>
    </p:spTree>
    <p:extLst>
      <p:ext uri="{BB962C8B-B14F-4D97-AF65-F5344CB8AC3E}">
        <p14:creationId xmlns:p14="http://schemas.microsoft.com/office/powerpoint/2010/main" val="16628112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000000"/>
              </a:solidFill>
              <a:effectLst/>
              <a:latin typeface="Monaco" pitchFamily="2" charset="77"/>
            </a:endParaRPr>
          </a:p>
        </p:txBody>
      </p:sp>
      <p:sp>
        <p:nvSpPr>
          <p:cNvPr id="4" name="Slide Number Placeholder 3"/>
          <p:cNvSpPr>
            <a:spLocks noGrp="1"/>
          </p:cNvSpPr>
          <p:nvPr>
            <p:ph type="sldNum" sz="quarter" idx="5"/>
          </p:nvPr>
        </p:nvSpPr>
        <p:spPr/>
        <p:txBody>
          <a:bodyPr/>
          <a:lstStyle/>
          <a:p>
            <a:fld id="{F6EBDDD9-9B7E-2D48-A2C8-0DAFDE478B4E}" type="slidenum">
              <a:rPr lang="en-US" smtClean="0"/>
              <a:t>27</a:t>
            </a:fld>
            <a:endParaRPr lang="en-US"/>
          </a:p>
        </p:txBody>
      </p:sp>
    </p:spTree>
    <p:extLst>
      <p:ext uri="{BB962C8B-B14F-4D97-AF65-F5344CB8AC3E}">
        <p14:creationId xmlns:p14="http://schemas.microsoft.com/office/powerpoint/2010/main" val="4127909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show our method does not compromise the performance of Black box. First we report results on computer vision datasets.</a:t>
            </a:r>
          </a:p>
        </p:txBody>
      </p:sp>
      <p:sp>
        <p:nvSpPr>
          <p:cNvPr id="4" name="Slide Number Placeholder 3"/>
          <p:cNvSpPr>
            <a:spLocks noGrp="1"/>
          </p:cNvSpPr>
          <p:nvPr>
            <p:ph type="sldNum" sz="quarter" idx="5"/>
          </p:nvPr>
        </p:nvSpPr>
        <p:spPr/>
        <p:txBody>
          <a:bodyPr/>
          <a:lstStyle/>
          <a:p>
            <a:fld id="{225A520B-DE31-444F-A0A2-E65231A9602F}" type="slidenum">
              <a:rPr lang="en-US" smtClean="0"/>
              <a:t>28</a:t>
            </a:fld>
            <a:endParaRPr lang="en-US"/>
          </a:p>
        </p:txBody>
      </p:sp>
    </p:spTree>
    <p:extLst>
      <p:ext uri="{BB962C8B-B14F-4D97-AF65-F5344CB8AC3E}">
        <p14:creationId xmlns:p14="http://schemas.microsoft.com/office/powerpoint/2010/main" val="20646765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our method achieves better performance than the baselines.</a:t>
            </a:r>
          </a:p>
        </p:txBody>
      </p:sp>
      <p:sp>
        <p:nvSpPr>
          <p:cNvPr id="4" name="Slide Number Placeholder 3"/>
          <p:cNvSpPr>
            <a:spLocks noGrp="1"/>
          </p:cNvSpPr>
          <p:nvPr>
            <p:ph type="sldNum" sz="quarter" idx="5"/>
          </p:nvPr>
        </p:nvSpPr>
        <p:spPr/>
        <p:txBody>
          <a:bodyPr/>
          <a:lstStyle/>
          <a:p>
            <a:fld id="{225A520B-DE31-444F-A0A2-E65231A9602F}" type="slidenum">
              <a:rPr lang="en-US" smtClean="0"/>
              <a:t>29</a:t>
            </a:fld>
            <a:endParaRPr lang="en-US"/>
          </a:p>
        </p:txBody>
      </p:sp>
    </p:spTree>
    <p:extLst>
      <p:ext uri="{BB962C8B-B14F-4D97-AF65-F5344CB8AC3E}">
        <p14:creationId xmlns:p14="http://schemas.microsoft.com/office/powerpoint/2010/main" val="14721602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for other datasets and architectures</a:t>
            </a:r>
          </a:p>
        </p:txBody>
      </p:sp>
      <p:sp>
        <p:nvSpPr>
          <p:cNvPr id="4" name="Slide Number Placeholder 3"/>
          <p:cNvSpPr>
            <a:spLocks noGrp="1"/>
          </p:cNvSpPr>
          <p:nvPr>
            <p:ph type="sldNum" sz="quarter" idx="5"/>
          </p:nvPr>
        </p:nvSpPr>
        <p:spPr/>
        <p:txBody>
          <a:bodyPr/>
          <a:lstStyle/>
          <a:p>
            <a:fld id="{225A520B-DE31-444F-A0A2-E65231A9602F}" type="slidenum">
              <a:rPr lang="en-US" smtClean="0"/>
              <a:t>30</a:t>
            </a:fld>
            <a:endParaRPr lang="en-US"/>
          </a:p>
        </p:txBody>
      </p:sp>
    </p:spTree>
    <p:extLst>
      <p:ext uri="{BB962C8B-B14F-4D97-AF65-F5344CB8AC3E}">
        <p14:creationId xmlns:p14="http://schemas.microsoft.com/office/powerpoint/2010/main" val="22616862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5A520B-DE31-444F-A0A2-E65231A9602F}" type="slidenum">
              <a:rPr lang="en-US" smtClean="0"/>
              <a:t>33</a:t>
            </a:fld>
            <a:endParaRPr lang="en-US"/>
          </a:p>
        </p:txBody>
      </p:sp>
    </p:spTree>
    <p:extLst>
      <p:ext uri="{BB962C8B-B14F-4D97-AF65-F5344CB8AC3E}">
        <p14:creationId xmlns:p14="http://schemas.microsoft.com/office/powerpoint/2010/main" val="21058956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show the same for medical imaging datasets. Here also our method outperforms the baselines.</a:t>
            </a:r>
          </a:p>
        </p:txBody>
      </p:sp>
      <p:sp>
        <p:nvSpPr>
          <p:cNvPr id="4" name="Slide Number Placeholder 3"/>
          <p:cNvSpPr>
            <a:spLocks noGrp="1"/>
          </p:cNvSpPr>
          <p:nvPr>
            <p:ph type="sldNum" sz="quarter" idx="5"/>
          </p:nvPr>
        </p:nvSpPr>
        <p:spPr/>
        <p:txBody>
          <a:bodyPr/>
          <a:lstStyle/>
          <a:p>
            <a:fld id="{225A520B-DE31-444F-A0A2-E65231A9602F}" type="slidenum">
              <a:rPr lang="en-US" smtClean="0"/>
              <a:t>34</a:t>
            </a:fld>
            <a:endParaRPr lang="en-US"/>
          </a:p>
        </p:txBody>
      </p:sp>
    </p:spTree>
    <p:extLst>
      <p:ext uri="{BB962C8B-B14F-4D97-AF65-F5344CB8AC3E}">
        <p14:creationId xmlns:p14="http://schemas.microsoft.com/office/powerpoint/2010/main" val="26622816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5A520B-DE31-444F-A0A2-E65231A9602F}" type="slidenum">
              <a:rPr lang="en-US" smtClean="0"/>
              <a:t>35</a:t>
            </a:fld>
            <a:endParaRPr lang="en-US"/>
          </a:p>
        </p:txBody>
      </p:sp>
    </p:spTree>
    <p:extLst>
      <p:ext uri="{BB962C8B-B14F-4D97-AF65-F5344CB8AC3E}">
        <p14:creationId xmlns:p14="http://schemas.microsoft.com/office/powerpoint/2010/main" val="1315632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create a model that is explicitly interpretable. For example concept bottleneck models where we first predict concepts from images and then class labels from the concepts</a:t>
            </a:r>
          </a:p>
        </p:txBody>
      </p:sp>
      <p:sp>
        <p:nvSpPr>
          <p:cNvPr id="4" name="Slide Number Placeholder 3"/>
          <p:cNvSpPr>
            <a:spLocks noGrp="1"/>
          </p:cNvSpPr>
          <p:nvPr>
            <p:ph type="sldNum" sz="quarter" idx="5"/>
          </p:nvPr>
        </p:nvSpPr>
        <p:spPr/>
        <p:txBody>
          <a:bodyPr/>
          <a:lstStyle/>
          <a:p>
            <a:fld id="{225A520B-DE31-444F-A0A2-E65231A9602F}" type="slidenum">
              <a:rPr lang="en-US" smtClean="0"/>
              <a:t>3</a:t>
            </a:fld>
            <a:endParaRPr lang="en-US"/>
          </a:p>
        </p:txBody>
      </p:sp>
    </p:spTree>
    <p:extLst>
      <p:ext uri="{BB962C8B-B14F-4D97-AF65-F5344CB8AC3E}">
        <p14:creationId xmlns:p14="http://schemas.microsoft.com/office/powerpoint/2010/main" val="5023583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experiment we show that the residuals perform poorly across iterations.</a:t>
            </a:r>
          </a:p>
        </p:txBody>
      </p:sp>
      <p:sp>
        <p:nvSpPr>
          <p:cNvPr id="4" name="Slide Number Placeholder 3"/>
          <p:cNvSpPr>
            <a:spLocks noGrp="1"/>
          </p:cNvSpPr>
          <p:nvPr>
            <p:ph type="sldNum" sz="quarter" idx="5"/>
          </p:nvPr>
        </p:nvSpPr>
        <p:spPr/>
        <p:txBody>
          <a:bodyPr/>
          <a:lstStyle/>
          <a:p>
            <a:fld id="{225A520B-DE31-444F-A0A2-E65231A9602F}" type="slidenum">
              <a:rPr lang="en-US" smtClean="0"/>
              <a:t>39</a:t>
            </a:fld>
            <a:endParaRPr lang="en-US"/>
          </a:p>
        </p:txBody>
      </p:sp>
    </p:spTree>
    <p:extLst>
      <p:ext uri="{BB962C8B-B14F-4D97-AF65-F5344CB8AC3E}">
        <p14:creationId xmlns:p14="http://schemas.microsoft.com/office/powerpoint/2010/main" val="14599094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first iteration residual contributes more to the cumulative performance than the first expert.</a:t>
            </a:r>
          </a:p>
        </p:txBody>
      </p:sp>
      <p:sp>
        <p:nvSpPr>
          <p:cNvPr id="4" name="Slide Number Placeholder 3"/>
          <p:cNvSpPr>
            <a:spLocks noGrp="1"/>
          </p:cNvSpPr>
          <p:nvPr>
            <p:ph type="sldNum" sz="quarter" idx="5"/>
          </p:nvPr>
        </p:nvSpPr>
        <p:spPr/>
        <p:txBody>
          <a:bodyPr/>
          <a:lstStyle/>
          <a:p>
            <a:fld id="{225A520B-DE31-444F-A0A2-E65231A9602F}" type="slidenum">
              <a:rPr lang="en-US" smtClean="0"/>
              <a:t>40</a:t>
            </a:fld>
            <a:endParaRPr lang="en-US"/>
          </a:p>
        </p:txBody>
      </p:sp>
    </p:spTree>
    <p:extLst>
      <p:ext uri="{BB962C8B-B14F-4D97-AF65-F5344CB8AC3E}">
        <p14:creationId xmlns:p14="http://schemas.microsoft.com/office/powerpoint/2010/main" val="16503677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later iterations, the contribution of residuals to the cumulative performance shrink.</a:t>
            </a:r>
          </a:p>
          <a:p>
            <a:endParaRPr lang="en-US" dirty="0"/>
          </a:p>
        </p:txBody>
      </p:sp>
      <p:sp>
        <p:nvSpPr>
          <p:cNvPr id="4" name="Slide Number Placeholder 3"/>
          <p:cNvSpPr>
            <a:spLocks noGrp="1"/>
          </p:cNvSpPr>
          <p:nvPr>
            <p:ph type="sldNum" sz="quarter" idx="5"/>
          </p:nvPr>
        </p:nvSpPr>
        <p:spPr/>
        <p:txBody>
          <a:bodyPr/>
          <a:lstStyle/>
          <a:p>
            <a:fld id="{225A520B-DE31-444F-A0A2-E65231A9602F}" type="slidenum">
              <a:rPr lang="en-US" smtClean="0"/>
              <a:t>41</a:t>
            </a:fld>
            <a:endParaRPr lang="en-US"/>
          </a:p>
        </p:txBody>
      </p:sp>
    </p:spTree>
    <p:extLst>
      <p:ext uri="{BB962C8B-B14F-4D97-AF65-F5344CB8AC3E}">
        <p14:creationId xmlns:p14="http://schemas.microsoft.com/office/powerpoint/2010/main" val="21850683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by the red rectangles.</a:t>
            </a:r>
          </a:p>
        </p:txBody>
      </p:sp>
      <p:sp>
        <p:nvSpPr>
          <p:cNvPr id="4" name="Slide Number Placeholder 3"/>
          <p:cNvSpPr>
            <a:spLocks noGrp="1"/>
          </p:cNvSpPr>
          <p:nvPr>
            <p:ph type="sldNum" sz="quarter" idx="5"/>
          </p:nvPr>
        </p:nvSpPr>
        <p:spPr/>
        <p:txBody>
          <a:bodyPr/>
          <a:lstStyle/>
          <a:p>
            <a:fld id="{225A520B-DE31-444F-A0A2-E65231A9602F}" type="slidenum">
              <a:rPr lang="en-US" smtClean="0"/>
              <a:t>42</a:t>
            </a:fld>
            <a:endParaRPr lang="en-US"/>
          </a:p>
        </p:txBody>
      </p:sp>
    </p:spTree>
    <p:extLst>
      <p:ext uri="{BB962C8B-B14F-4D97-AF65-F5344CB8AC3E}">
        <p14:creationId xmlns:p14="http://schemas.microsoft.com/office/powerpoint/2010/main" val="34966148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it continues like wise</a:t>
            </a:r>
          </a:p>
        </p:txBody>
      </p:sp>
      <p:sp>
        <p:nvSpPr>
          <p:cNvPr id="4" name="Slide Number Placeholder 3"/>
          <p:cNvSpPr>
            <a:spLocks noGrp="1"/>
          </p:cNvSpPr>
          <p:nvPr>
            <p:ph type="sldNum" sz="quarter" idx="5"/>
          </p:nvPr>
        </p:nvSpPr>
        <p:spPr/>
        <p:txBody>
          <a:bodyPr/>
          <a:lstStyle/>
          <a:p>
            <a:fld id="{225A520B-DE31-444F-A0A2-E65231A9602F}" type="slidenum">
              <a:rPr lang="en-US" smtClean="0"/>
              <a:t>43</a:t>
            </a:fld>
            <a:endParaRPr lang="en-US"/>
          </a:p>
        </p:txBody>
      </p:sp>
    </p:spTree>
    <p:extLst>
      <p:ext uri="{BB962C8B-B14F-4D97-AF65-F5344CB8AC3E}">
        <p14:creationId xmlns:p14="http://schemas.microsoft.com/office/powerpoint/2010/main" val="29474271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5A520B-DE31-444F-A0A2-E65231A9602F}" type="slidenum">
              <a:rPr lang="en-US" smtClean="0"/>
              <a:t>44</a:t>
            </a:fld>
            <a:endParaRPr lang="en-US"/>
          </a:p>
        </p:txBody>
      </p:sp>
    </p:spTree>
    <p:extLst>
      <p:ext uri="{BB962C8B-B14F-4D97-AF65-F5344CB8AC3E}">
        <p14:creationId xmlns:p14="http://schemas.microsoft.com/office/powerpoint/2010/main" val="24508865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same for others.</a:t>
            </a:r>
          </a:p>
        </p:txBody>
      </p:sp>
      <p:sp>
        <p:nvSpPr>
          <p:cNvPr id="4" name="Slide Number Placeholder 3"/>
          <p:cNvSpPr>
            <a:spLocks noGrp="1"/>
          </p:cNvSpPr>
          <p:nvPr>
            <p:ph type="sldNum" sz="quarter" idx="5"/>
          </p:nvPr>
        </p:nvSpPr>
        <p:spPr/>
        <p:txBody>
          <a:bodyPr/>
          <a:lstStyle/>
          <a:p>
            <a:fld id="{225A520B-DE31-444F-A0A2-E65231A9602F}" type="slidenum">
              <a:rPr lang="en-US" smtClean="0"/>
              <a:t>48</a:t>
            </a:fld>
            <a:endParaRPr lang="en-US"/>
          </a:p>
        </p:txBody>
      </p:sp>
    </p:spTree>
    <p:extLst>
      <p:ext uri="{BB962C8B-B14F-4D97-AF65-F5344CB8AC3E}">
        <p14:creationId xmlns:p14="http://schemas.microsoft.com/office/powerpoint/2010/main" val="4923632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because the residuals in later iterations cover harder examples.</a:t>
            </a:r>
          </a:p>
        </p:txBody>
      </p:sp>
      <p:sp>
        <p:nvSpPr>
          <p:cNvPr id="4" name="Slide Number Placeholder 3"/>
          <p:cNvSpPr>
            <a:spLocks noGrp="1"/>
          </p:cNvSpPr>
          <p:nvPr>
            <p:ph type="sldNum" sz="quarter" idx="5"/>
          </p:nvPr>
        </p:nvSpPr>
        <p:spPr/>
        <p:txBody>
          <a:bodyPr/>
          <a:lstStyle/>
          <a:p>
            <a:fld id="{225A520B-DE31-444F-A0A2-E65231A9602F}" type="slidenum">
              <a:rPr lang="en-US" smtClean="0"/>
              <a:t>49</a:t>
            </a:fld>
            <a:endParaRPr lang="en-US"/>
          </a:p>
        </p:txBody>
      </p:sp>
    </p:spTree>
    <p:extLst>
      <p:ext uri="{BB962C8B-B14F-4D97-AF65-F5344CB8AC3E}">
        <p14:creationId xmlns:p14="http://schemas.microsoft.com/office/powerpoint/2010/main" val="13737514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5A520B-DE31-444F-A0A2-E65231A9602F}" type="slidenum">
              <a:rPr lang="en-US" smtClean="0"/>
              <a:t>50</a:t>
            </a:fld>
            <a:endParaRPr lang="en-US"/>
          </a:p>
        </p:txBody>
      </p:sp>
    </p:spTree>
    <p:extLst>
      <p:ext uri="{BB962C8B-B14F-4D97-AF65-F5344CB8AC3E}">
        <p14:creationId xmlns:p14="http://schemas.microsoft.com/office/powerpoint/2010/main" val="6868377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prove it, we first select the samples covered by each residual.</a:t>
            </a:r>
          </a:p>
        </p:txBody>
      </p:sp>
      <p:sp>
        <p:nvSpPr>
          <p:cNvPr id="4" name="Slide Number Placeholder 3"/>
          <p:cNvSpPr>
            <a:spLocks noGrp="1"/>
          </p:cNvSpPr>
          <p:nvPr>
            <p:ph type="sldNum" sz="quarter" idx="5"/>
          </p:nvPr>
        </p:nvSpPr>
        <p:spPr/>
        <p:txBody>
          <a:bodyPr/>
          <a:lstStyle/>
          <a:p>
            <a:fld id="{225A520B-DE31-444F-A0A2-E65231A9602F}" type="slidenum">
              <a:rPr lang="en-US" smtClean="0"/>
              <a:t>51</a:t>
            </a:fld>
            <a:endParaRPr lang="en-US"/>
          </a:p>
        </p:txBody>
      </p:sp>
    </p:spTree>
    <p:extLst>
      <p:ext uri="{BB962C8B-B14F-4D97-AF65-F5344CB8AC3E}">
        <p14:creationId xmlns:p14="http://schemas.microsoft.com/office/powerpoint/2010/main" val="2489791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post-hoc methods have some drawbacks. Here they highlight the whole lungs or have a propensity to highlight edges.</a:t>
            </a:r>
          </a:p>
        </p:txBody>
      </p:sp>
      <p:sp>
        <p:nvSpPr>
          <p:cNvPr id="4" name="Slide Number Placeholder 3"/>
          <p:cNvSpPr>
            <a:spLocks noGrp="1"/>
          </p:cNvSpPr>
          <p:nvPr>
            <p:ph type="sldNum" sz="quarter" idx="5"/>
          </p:nvPr>
        </p:nvSpPr>
        <p:spPr/>
        <p:txBody>
          <a:bodyPr/>
          <a:lstStyle/>
          <a:p>
            <a:fld id="{225A520B-DE31-444F-A0A2-E65231A9602F}" type="slidenum">
              <a:rPr lang="en-US" smtClean="0"/>
              <a:t>4</a:t>
            </a:fld>
            <a:endParaRPr lang="en-US"/>
          </a:p>
        </p:txBody>
      </p:sp>
    </p:spTree>
    <p:extLst>
      <p:ext uri="{BB962C8B-B14F-4D97-AF65-F5344CB8AC3E}">
        <p14:creationId xmlns:p14="http://schemas.microsoft.com/office/powerpoint/2010/main" val="17403506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compute the performance</a:t>
            </a:r>
          </a:p>
        </p:txBody>
      </p:sp>
      <p:sp>
        <p:nvSpPr>
          <p:cNvPr id="4" name="Slide Number Placeholder 3"/>
          <p:cNvSpPr>
            <a:spLocks noGrp="1"/>
          </p:cNvSpPr>
          <p:nvPr>
            <p:ph type="sldNum" sz="quarter" idx="5"/>
          </p:nvPr>
        </p:nvSpPr>
        <p:spPr/>
        <p:txBody>
          <a:bodyPr/>
          <a:lstStyle/>
          <a:p>
            <a:fld id="{225A520B-DE31-444F-A0A2-E65231A9602F}" type="slidenum">
              <a:rPr lang="en-US" smtClean="0"/>
              <a:t>52</a:t>
            </a:fld>
            <a:endParaRPr lang="en-US"/>
          </a:p>
        </p:txBody>
      </p:sp>
    </p:spTree>
    <p:extLst>
      <p:ext uri="{BB962C8B-B14F-4D97-AF65-F5344CB8AC3E}">
        <p14:creationId xmlns:p14="http://schemas.microsoft.com/office/powerpoint/2010/main" val="35221460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route them to the initial black box </a:t>
            </a:r>
          </a:p>
        </p:txBody>
      </p:sp>
      <p:sp>
        <p:nvSpPr>
          <p:cNvPr id="4" name="Slide Number Placeholder 3"/>
          <p:cNvSpPr>
            <a:spLocks noGrp="1"/>
          </p:cNvSpPr>
          <p:nvPr>
            <p:ph type="sldNum" sz="quarter" idx="5"/>
          </p:nvPr>
        </p:nvSpPr>
        <p:spPr/>
        <p:txBody>
          <a:bodyPr/>
          <a:lstStyle/>
          <a:p>
            <a:fld id="{225A520B-DE31-444F-A0A2-E65231A9602F}" type="slidenum">
              <a:rPr lang="en-US" smtClean="0"/>
              <a:t>53</a:t>
            </a:fld>
            <a:endParaRPr lang="en-US"/>
          </a:p>
        </p:txBody>
      </p:sp>
    </p:spTree>
    <p:extLst>
      <p:ext uri="{BB962C8B-B14F-4D97-AF65-F5344CB8AC3E}">
        <p14:creationId xmlns:p14="http://schemas.microsoft.com/office/powerpoint/2010/main" val="2606528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compute the performance</a:t>
            </a:r>
          </a:p>
        </p:txBody>
      </p:sp>
      <p:sp>
        <p:nvSpPr>
          <p:cNvPr id="4" name="Slide Number Placeholder 3"/>
          <p:cNvSpPr>
            <a:spLocks noGrp="1"/>
          </p:cNvSpPr>
          <p:nvPr>
            <p:ph type="sldNum" sz="quarter" idx="5"/>
          </p:nvPr>
        </p:nvSpPr>
        <p:spPr/>
        <p:txBody>
          <a:bodyPr/>
          <a:lstStyle/>
          <a:p>
            <a:fld id="{225A520B-DE31-444F-A0A2-E65231A9602F}" type="slidenum">
              <a:rPr lang="en-US" smtClean="0"/>
              <a:t>54</a:t>
            </a:fld>
            <a:endParaRPr lang="en-US"/>
          </a:p>
        </p:txBody>
      </p:sp>
    </p:spTree>
    <p:extLst>
      <p:ext uri="{BB962C8B-B14F-4D97-AF65-F5344CB8AC3E}">
        <p14:creationId xmlns:p14="http://schemas.microsoft.com/office/powerpoint/2010/main" val="41607126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compare this two.</a:t>
            </a:r>
          </a:p>
        </p:txBody>
      </p:sp>
      <p:sp>
        <p:nvSpPr>
          <p:cNvPr id="4" name="Slide Number Placeholder 3"/>
          <p:cNvSpPr>
            <a:spLocks noGrp="1"/>
          </p:cNvSpPr>
          <p:nvPr>
            <p:ph type="sldNum" sz="quarter" idx="5"/>
          </p:nvPr>
        </p:nvSpPr>
        <p:spPr/>
        <p:txBody>
          <a:bodyPr/>
          <a:lstStyle/>
          <a:p>
            <a:fld id="{225A520B-DE31-444F-A0A2-E65231A9602F}" type="slidenum">
              <a:rPr lang="en-US" smtClean="0"/>
              <a:t>55</a:t>
            </a:fld>
            <a:endParaRPr lang="en-US"/>
          </a:p>
        </p:txBody>
      </p:sp>
    </p:spTree>
    <p:extLst>
      <p:ext uri="{BB962C8B-B14F-4D97-AF65-F5344CB8AC3E}">
        <p14:creationId xmlns:p14="http://schemas.microsoft.com/office/powerpoint/2010/main" val="40917197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finally plot it in the </a:t>
            </a:r>
            <a:r>
              <a:rPr lang="en-US" dirty="0" err="1"/>
              <a:t>barchart</a:t>
            </a:r>
            <a:r>
              <a:rPr lang="en-US" dirty="0"/>
              <a:t> for all the iterations</a:t>
            </a:r>
          </a:p>
        </p:txBody>
      </p:sp>
      <p:sp>
        <p:nvSpPr>
          <p:cNvPr id="4" name="Slide Number Placeholder 3"/>
          <p:cNvSpPr>
            <a:spLocks noGrp="1"/>
          </p:cNvSpPr>
          <p:nvPr>
            <p:ph type="sldNum" sz="quarter" idx="5"/>
          </p:nvPr>
        </p:nvSpPr>
        <p:spPr/>
        <p:txBody>
          <a:bodyPr/>
          <a:lstStyle/>
          <a:p>
            <a:fld id="{225A520B-DE31-444F-A0A2-E65231A9602F}" type="slidenum">
              <a:rPr lang="en-US" smtClean="0"/>
              <a:t>57</a:t>
            </a:fld>
            <a:endParaRPr lang="en-US"/>
          </a:p>
        </p:txBody>
      </p:sp>
    </p:spTree>
    <p:extLst>
      <p:ext uri="{BB962C8B-B14F-4D97-AF65-F5344CB8AC3E}">
        <p14:creationId xmlns:p14="http://schemas.microsoft.com/office/powerpoint/2010/main" val="41625910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5A520B-DE31-444F-A0A2-E65231A9602F}" type="slidenum">
              <a:rPr lang="en-US" smtClean="0"/>
              <a:t>58</a:t>
            </a:fld>
            <a:endParaRPr lang="en-US"/>
          </a:p>
        </p:txBody>
      </p:sp>
    </p:spTree>
    <p:extLst>
      <p:ext uri="{BB962C8B-B14F-4D97-AF65-F5344CB8AC3E}">
        <p14:creationId xmlns:p14="http://schemas.microsoft.com/office/powerpoint/2010/main" val="27857726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see that the performance drops for both the residual and the black box in each iteration for the samples covered by the corresponding residual.</a:t>
            </a:r>
          </a:p>
        </p:txBody>
      </p:sp>
      <p:sp>
        <p:nvSpPr>
          <p:cNvPr id="4" name="Slide Number Placeholder 3"/>
          <p:cNvSpPr>
            <a:spLocks noGrp="1"/>
          </p:cNvSpPr>
          <p:nvPr>
            <p:ph type="sldNum" sz="quarter" idx="5"/>
          </p:nvPr>
        </p:nvSpPr>
        <p:spPr/>
        <p:txBody>
          <a:bodyPr/>
          <a:lstStyle/>
          <a:p>
            <a:fld id="{225A520B-DE31-444F-A0A2-E65231A9602F}" type="slidenum">
              <a:rPr lang="en-US" smtClean="0"/>
              <a:t>63</a:t>
            </a:fld>
            <a:endParaRPr lang="en-US"/>
          </a:p>
        </p:txBody>
      </p:sp>
    </p:spTree>
    <p:extLst>
      <p:ext uri="{BB962C8B-B14F-4D97-AF65-F5344CB8AC3E}">
        <p14:creationId xmlns:p14="http://schemas.microsoft.com/office/powerpoint/2010/main" val="38352431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for other configurations.</a:t>
            </a:r>
          </a:p>
        </p:txBody>
      </p:sp>
      <p:sp>
        <p:nvSpPr>
          <p:cNvPr id="4" name="Slide Number Placeholder 3"/>
          <p:cNvSpPr>
            <a:spLocks noGrp="1"/>
          </p:cNvSpPr>
          <p:nvPr>
            <p:ph type="sldNum" sz="quarter" idx="5"/>
          </p:nvPr>
        </p:nvSpPr>
        <p:spPr/>
        <p:txBody>
          <a:bodyPr/>
          <a:lstStyle/>
          <a:p>
            <a:fld id="{225A520B-DE31-444F-A0A2-E65231A9602F}" type="slidenum">
              <a:rPr lang="en-US" smtClean="0"/>
              <a:t>64</a:t>
            </a:fld>
            <a:endParaRPr lang="en-US"/>
          </a:p>
        </p:txBody>
      </p:sp>
    </p:spTree>
    <p:extLst>
      <p:ext uri="{BB962C8B-B14F-4D97-AF65-F5344CB8AC3E}">
        <p14:creationId xmlns:p14="http://schemas.microsoft.com/office/powerpoint/2010/main" val="11688431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perform test time interventions on the harder samples covered by final two experts. Here expert 6 misclassifies a fish crow as a brewer blackbird. We replace the concept values with the ground truth concepts based on the magnitude of the attention weights of the model. We send this updated concept vector back to expert and then it classifies the bird correctly.</a:t>
            </a:r>
          </a:p>
        </p:txBody>
      </p:sp>
      <p:sp>
        <p:nvSpPr>
          <p:cNvPr id="4" name="Slide Number Placeholder 3"/>
          <p:cNvSpPr>
            <a:spLocks noGrp="1"/>
          </p:cNvSpPr>
          <p:nvPr>
            <p:ph type="sldNum" sz="quarter" idx="5"/>
          </p:nvPr>
        </p:nvSpPr>
        <p:spPr/>
        <p:txBody>
          <a:bodyPr/>
          <a:lstStyle/>
          <a:p>
            <a:fld id="{225A520B-DE31-444F-A0A2-E65231A9602F}" type="slidenum">
              <a:rPr lang="en-US" smtClean="0"/>
              <a:t>65</a:t>
            </a:fld>
            <a:endParaRPr lang="en-US"/>
          </a:p>
        </p:txBody>
      </p:sp>
    </p:spTree>
    <p:extLst>
      <p:ext uri="{BB962C8B-B14F-4D97-AF65-F5344CB8AC3E}">
        <p14:creationId xmlns:p14="http://schemas.microsoft.com/office/powerpoint/2010/main" val="9195513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it for a different number of concepts on all samples covered by the last two experts. As a result, the performance of the model improves significantly. Note we can not perform the same for the baselines as they don’t have any mechanism to identify the harder samples.</a:t>
            </a:r>
          </a:p>
        </p:txBody>
      </p:sp>
      <p:sp>
        <p:nvSpPr>
          <p:cNvPr id="4" name="Slide Number Placeholder 3"/>
          <p:cNvSpPr>
            <a:spLocks noGrp="1"/>
          </p:cNvSpPr>
          <p:nvPr>
            <p:ph type="sldNum" sz="quarter" idx="5"/>
          </p:nvPr>
        </p:nvSpPr>
        <p:spPr/>
        <p:txBody>
          <a:bodyPr/>
          <a:lstStyle/>
          <a:p>
            <a:fld id="{225A520B-DE31-444F-A0A2-E65231A9602F}" type="slidenum">
              <a:rPr lang="en-US" smtClean="0"/>
              <a:t>66</a:t>
            </a:fld>
            <a:endParaRPr lang="en-US"/>
          </a:p>
        </p:txBody>
      </p:sp>
    </p:spTree>
    <p:extLst>
      <p:ext uri="{BB962C8B-B14F-4D97-AF65-F5344CB8AC3E}">
        <p14:creationId xmlns:p14="http://schemas.microsoft.com/office/powerpoint/2010/main" val="20120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hand, CBMs fits a single classifier which offers poor performance compared to the Blackbox and generic explanations.</a:t>
            </a:r>
          </a:p>
        </p:txBody>
      </p:sp>
      <p:sp>
        <p:nvSpPr>
          <p:cNvPr id="4" name="Slide Number Placeholder 3"/>
          <p:cNvSpPr>
            <a:spLocks noGrp="1"/>
          </p:cNvSpPr>
          <p:nvPr>
            <p:ph type="sldNum" sz="quarter" idx="5"/>
          </p:nvPr>
        </p:nvSpPr>
        <p:spPr/>
        <p:txBody>
          <a:bodyPr/>
          <a:lstStyle/>
          <a:p>
            <a:fld id="{225A520B-DE31-444F-A0A2-E65231A9602F}" type="slidenum">
              <a:rPr lang="en-US" smtClean="0"/>
              <a:t>6</a:t>
            </a:fld>
            <a:endParaRPr lang="en-US"/>
          </a:p>
        </p:txBody>
      </p:sp>
    </p:spTree>
    <p:extLst>
      <p:ext uri="{BB962C8B-B14F-4D97-AF65-F5344CB8AC3E}">
        <p14:creationId xmlns:p14="http://schemas.microsoft.com/office/powerpoint/2010/main" val="12294660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we achieve better TTI results than the baselines</a:t>
            </a:r>
          </a:p>
        </p:txBody>
      </p:sp>
      <p:sp>
        <p:nvSpPr>
          <p:cNvPr id="4" name="Slide Number Placeholder 3"/>
          <p:cNvSpPr>
            <a:spLocks noGrp="1"/>
          </p:cNvSpPr>
          <p:nvPr>
            <p:ph type="sldNum" sz="quarter" idx="5"/>
          </p:nvPr>
        </p:nvSpPr>
        <p:spPr/>
        <p:txBody>
          <a:bodyPr/>
          <a:lstStyle/>
          <a:p>
            <a:fld id="{225A520B-DE31-444F-A0A2-E65231A9602F}" type="slidenum">
              <a:rPr lang="en-US" smtClean="0"/>
              <a:t>67</a:t>
            </a:fld>
            <a:endParaRPr lang="en-US"/>
          </a:p>
        </p:txBody>
      </p:sp>
    </p:spTree>
    <p:extLst>
      <p:ext uri="{BB962C8B-B14F-4D97-AF65-F5344CB8AC3E}">
        <p14:creationId xmlns:p14="http://schemas.microsoft.com/office/powerpoint/2010/main" val="41463122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more results, see you in the poster session.</a:t>
            </a:r>
          </a:p>
        </p:txBody>
      </p:sp>
      <p:sp>
        <p:nvSpPr>
          <p:cNvPr id="4" name="Slide Number Placeholder 3"/>
          <p:cNvSpPr>
            <a:spLocks noGrp="1"/>
          </p:cNvSpPr>
          <p:nvPr>
            <p:ph type="sldNum" sz="quarter" idx="5"/>
          </p:nvPr>
        </p:nvSpPr>
        <p:spPr/>
        <p:txBody>
          <a:bodyPr/>
          <a:lstStyle/>
          <a:p>
            <a:fld id="{225A520B-DE31-444F-A0A2-E65231A9602F}" type="slidenum">
              <a:rPr lang="en-US" smtClean="0"/>
              <a:t>68</a:t>
            </a:fld>
            <a:endParaRPr lang="en-US"/>
          </a:p>
        </p:txBody>
      </p:sp>
    </p:spTree>
    <p:extLst>
      <p:ext uri="{BB962C8B-B14F-4D97-AF65-F5344CB8AC3E}">
        <p14:creationId xmlns:p14="http://schemas.microsoft.com/office/powerpoint/2010/main" val="40846208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p>
        </p:txBody>
      </p:sp>
      <p:sp>
        <p:nvSpPr>
          <p:cNvPr id="4" name="Slide Number Placeholder 3"/>
          <p:cNvSpPr>
            <a:spLocks noGrp="1"/>
          </p:cNvSpPr>
          <p:nvPr>
            <p:ph type="sldNum" sz="quarter" idx="5"/>
          </p:nvPr>
        </p:nvSpPr>
        <p:spPr/>
        <p:txBody>
          <a:bodyPr/>
          <a:lstStyle/>
          <a:p>
            <a:fld id="{225A520B-DE31-444F-A0A2-E65231A9602F}" type="slidenum">
              <a:rPr lang="en-US" smtClean="0"/>
              <a:t>69</a:t>
            </a:fld>
            <a:endParaRPr lang="en-US"/>
          </a:p>
        </p:txBody>
      </p:sp>
    </p:spTree>
    <p:extLst>
      <p:ext uri="{BB962C8B-B14F-4D97-AF65-F5344CB8AC3E}">
        <p14:creationId xmlns:p14="http://schemas.microsoft.com/office/powerpoint/2010/main" val="499619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In this regard, </a:t>
            </a:r>
            <a:r>
              <a:rPr lang="en-US" sz="1200" dirty="0">
                <a:latin typeface="Helvetica Light" panose="020B0403020202020204" pitchFamily="34" charset="0"/>
                <a:cs typeface="Arial" panose="020B0604020202020204" pitchFamily="34" charset="0"/>
              </a:rPr>
              <a:t>We extract a mixture of concept based interpretable models from a Blackbox iteratively.</a:t>
            </a:r>
          </a:p>
          <a:p>
            <a:pPr algn="l"/>
            <a:endParaRPr lang="en-US" dirty="0"/>
          </a:p>
        </p:txBody>
      </p:sp>
      <p:sp>
        <p:nvSpPr>
          <p:cNvPr id="4" name="Slide Number Placeholder 3"/>
          <p:cNvSpPr>
            <a:spLocks noGrp="1"/>
          </p:cNvSpPr>
          <p:nvPr>
            <p:ph type="sldNum" sz="quarter" idx="5"/>
          </p:nvPr>
        </p:nvSpPr>
        <p:spPr/>
        <p:txBody>
          <a:bodyPr/>
          <a:lstStyle/>
          <a:p>
            <a:fld id="{225A520B-DE31-444F-A0A2-E65231A9602F}" type="slidenum">
              <a:rPr lang="en-US" smtClean="0"/>
              <a:t>7</a:t>
            </a:fld>
            <a:endParaRPr lang="en-US"/>
          </a:p>
        </p:txBody>
      </p:sp>
    </p:spTree>
    <p:extLst>
      <p:ext uri="{BB962C8B-B14F-4D97-AF65-F5344CB8AC3E}">
        <p14:creationId xmlns:p14="http://schemas.microsoft.com/office/powerpoint/2010/main" val="11026911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the Blackbox to be a composition of encoder phi and a classifier h. </a:t>
            </a:r>
          </a:p>
        </p:txBody>
      </p:sp>
      <p:sp>
        <p:nvSpPr>
          <p:cNvPr id="4" name="Slide Number Placeholder 3"/>
          <p:cNvSpPr>
            <a:spLocks noGrp="1"/>
          </p:cNvSpPr>
          <p:nvPr>
            <p:ph type="sldNum" sz="quarter" idx="5"/>
          </p:nvPr>
        </p:nvSpPr>
        <p:spPr/>
        <p:txBody>
          <a:bodyPr/>
          <a:lstStyle/>
          <a:p>
            <a:fld id="{225A520B-DE31-444F-A0A2-E65231A9602F}" type="slidenum">
              <a:rPr lang="en-US" smtClean="0"/>
              <a:t>8</a:t>
            </a:fld>
            <a:endParaRPr lang="en-US"/>
          </a:p>
        </p:txBody>
      </p:sp>
    </p:spTree>
    <p:extLst>
      <p:ext uri="{BB962C8B-B14F-4D97-AF65-F5344CB8AC3E}">
        <p14:creationId xmlns:p14="http://schemas.microsoft.com/office/powerpoint/2010/main" val="410902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a given Blackbox and extract the first interpretable model g in the first iteration.</a:t>
            </a:r>
          </a:p>
        </p:txBody>
      </p:sp>
      <p:sp>
        <p:nvSpPr>
          <p:cNvPr id="4" name="Slide Number Placeholder 3"/>
          <p:cNvSpPr>
            <a:spLocks noGrp="1"/>
          </p:cNvSpPr>
          <p:nvPr>
            <p:ph type="sldNum" sz="quarter" idx="5"/>
          </p:nvPr>
        </p:nvSpPr>
        <p:spPr/>
        <p:txBody>
          <a:bodyPr/>
          <a:lstStyle/>
          <a:p>
            <a:fld id="{225A520B-DE31-444F-A0A2-E65231A9602F}" type="slidenum">
              <a:rPr lang="en-US" smtClean="0"/>
              <a:t>9</a:t>
            </a:fld>
            <a:endParaRPr lang="en-US"/>
          </a:p>
        </p:txBody>
      </p:sp>
    </p:spTree>
    <p:extLst>
      <p:ext uri="{BB962C8B-B14F-4D97-AF65-F5344CB8AC3E}">
        <p14:creationId xmlns:p14="http://schemas.microsoft.com/office/powerpoint/2010/main" val="316821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 predefined coverage  of samples which interpretable model should cover. A probabilistic selector selects the subset of data based on that coverage and the interpretable model specializes on that subset. </a:t>
            </a:r>
          </a:p>
        </p:txBody>
      </p:sp>
      <p:sp>
        <p:nvSpPr>
          <p:cNvPr id="4" name="Slide Number Placeholder 3"/>
          <p:cNvSpPr>
            <a:spLocks noGrp="1"/>
          </p:cNvSpPr>
          <p:nvPr>
            <p:ph type="sldNum" sz="quarter" idx="5"/>
          </p:nvPr>
        </p:nvSpPr>
        <p:spPr/>
        <p:txBody>
          <a:bodyPr/>
          <a:lstStyle/>
          <a:p>
            <a:fld id="{225A520B-DE31-444F-A0A2-E65231A9602F}" type="slidenum">
              <a:rPr lang="en-US" smtClean="0"/>
              <a:t>10</a:t>
            </a:fld>
            <a:endParaRPr lang="en-US"/>
          </a:p>
        </p:txBody>
      </p:sp>
    </p:spTree>
    <p:extLst>
      <p:ext uri="{BB962C8B-B14F-4D97-AF65-F5344CB8AC3E}">
        <p14:creationId xmlns:p14="http://schemas.microsoft.com/office/powerpoint/2010/main" val="854409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B8A15-71E8-9B5A-77A8-5FFCB4E209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DBC9391-CC39-EF5D-6C53-36EBA206B3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AA6F98-4E52-7F14-59A8-600543AA1033}"/>
              </a:ext>
            </a:extLst>
          </p:cNvPr>
          <p:cNvSpPr>
            <a:spLocks noGrp="1"/>
          </p:cNvSpPr>
          <p:nvPr>
            <p:ph type="dt" sz="half" idx="10"/>
          </p:nvPr>
        </p:nvSpPr>
        <p:spPr/>
        <p:txBody>
          <a:bodyPr/>
          <a:lstStyle/>
          <a:p>
            <a:fld id="{84A16904-9B3D-EE41-A350-FE64C975A53C}" type="datetime1">
              <a:rPr lang="en-US" smtClean="0"/>
              <a:t>6/25/23</a:t>
            </a:fld>
            <a:endParaRPr lang="en-US"/>
          </a:p>
        </p:txBody>
      </p:sp>
      <p:sp>
        <p:nvSpPr>
          <p:cNvPr id="5" name="Footer Placeholder 4">
            <a:extLst>
              <a:ext uri="{FF2B5EF4-FFF2-40B4-BE49-F238E27FC236}">
                <a16:creationId xmlns:a16="http://schemas.microsoft.com/office/drawing/2014/main" id="{8A83798E-4D44-8502-F55F-7C227487A2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FA1A41-118E-084B-0BC4-A214C6171CB0}"/>
              </a:ext>
            </a:extLst>
          </p:cNvPr>
          <p:cNvSpPr>
            <a:spLocks noGrp="1"/>
          </p:cNvSpPr>
          <p:nvPr>
            <p:ph type="sldNum" sz="quarter" idx="12"/>
          </p:nvPr>
        </p:nvSpPr>
        <p:spPr/>
        <p:txBody>
          <a:bodyPr/>
          <a:lstStyle/>
          <a:p>
            <a:fld id="{E373F727-E7F8-2D41-87B8-0A2D76C380FA}" type="slidenum">
              <a:rPr lang="en-US" smtClean="0"/>
              <a:t>‹#›</a:t>
            </a:fld>
            <a:endParaRPr lang="en-US"/>
          </a:p>
        </p:txBody>
      </p:sp>
    </p:spTree>
    <p:extLst>
      <p:ext uri="{BB962C8B-B14F-4D97-AF65-F5344CB8AC3E}">
        <p14:creationId xmlns:p14="http://schemas.microsoft.com/office/powerpoint/2010/main" val="101841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0A719-CC56-646A-210D-17BB11168FA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3AEA01-6F10-AF32-7803-D916C3AB60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B9565F-65DA-B765-576E-9C6535BDC408}"/>
              </a:ext>
            </a:extLst>
          </p:cNvPr>
          <p:cNvSpPr>
            <a:spLocks noGrp="1"/>
          </p:cNvSpPr>
          <p:nvPr>
            <p:ph type="dt" sz="half" idx="10"/>
          </p:nvPr>
        </p:nvSpPr>
        <p:spPr/>
        <p:txBody>
          <a:bodyPr/>
          <a:lstStyle/>
          <a:p>
            <a:fld id="{658AA31C-4CFC-8E4F-92A4-E9EF2C65AAE5}" type="datetime1">
              <a:rPr lang="en-US" smtClean="0"/>
              <a:t>6/25/23</a:t>
            </a:fld>
            <a:endParaRPr lang="en-US"/>
          </a:p>
        </p:txBody>
      </p:sp>
      <p:sp>
        <p:nvSpPr>
          <p:cNvPr id="5" name="Footer Placeholder 4">
            <a:extLst>
              <a:ext uri="{FF2B5EF4-FFF2-40B4-BE49-F238E27FC236}">
                <a16:creationId xmlns:a16="http://schemas.microsoft.com/office/drawing/2014/main" id="{D8EFF98B-19E6-A211-AC76-18F433CD64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397B3E-BD89-CF03-FC3A-9624FF30487C}"/>
              </a:ext>
            </a:extLst>
          </p:cNvPr>
          <p:cNvSpPr>
            <a:spLocks noGrp="1"/>
          </p:cNvSpPr>
          <p:nvPr>
            <p:ph type="sldNum" sz="quarter" idx="12"/>
          </p:nvPr>
        </p:nvSpPr>
        <p:spPr/>
        <p:txBody>
          <a:bodyPr/>
          <a:lstStyle/>
          <a:p>
            <a:fld id="{E373F727-E7F8-2D41-87B8-0A2D76C380FA}" type="slidenum">
              <a:rPr lang="en-US" smtClean="0"/>
              <a:t>‹#›</a:t>
            </a:fld>
            <a:endParaRPr lang="en-US"/>
          </a:p>
        </p:txBody>
      </p:sp>
    </p:spTree>
    <p:extLst>
      <p:ext uri="{BB962C8B-B14F-4D97-AF65-F5344CB8AC3E}">
        <p14:creationId xmlns:p14="http://schemas.microsoft.com/office/powerpoint/2010/main" val="2217747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2136E5-BF5A-3E58-CD92-FCB1B2F5004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7223502-6EE8-D8B1-604C-35082D2102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D5E056-10DB-FFEE-9397-C87A8C4D5F07}"/>
              </a:ext>
            </a:extLst>
          </p:cNvPr>
          <p:cNvSpPr>
            <a:spLocks noGrp="1"/>
          </p:cNvSpPr>
          <p:nvPr>
            <p:ph type="dt" sz="half" idx="10"/>
          </p:nvPr>
        </p:nvSpPr>
        <p:spPr/>
        <p:txBody>
          <a:bodyPr/>
          <a:lstStyle/>
          <a:p>
            <a:fld id="{DE95A198-BA6A-A14B-8096-11AD5A6D2C1A}" type="datetime1">
              <a:rPr lang="en-US" smtClean="0"/>
              <a:t>6/25/23</a:t>
            </a:fld>
            <a:endParaRPr lang="en-US"/>
          </a:p>
        </p:txBody>
      </p:sp>
      <p:sp>
        <p:nvSpPr>
          <p:cNvPr id="5" name="Footer Placeholder 4">
            <a:extLst>
              <a:ext uri="{FF2B5EF4-FFF2-40B4-BE49-F238E27FC236}">
                <a16:creationId xmlns:a16="http://schemas.microsoft.com/office/drawing/2014/main" id="{FF067D1D-BB14-2BBD-3F90-84D0F45399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C49314-6F0D-8875-950A-F499AB12B841}"/>
              </a:ext>
            </a:extLst>
          </p:cNvPr>
          <p:cNvSpPr>
            <a:spLocks noGrp="1"/>
          </p:cNvSpPr>
          <p:nvPr>
            <p:ph type="sldNum" sz="quarter" idx="12"/>
          </p:nvPr>
        </p:nvSpPr>
        <p:spPr/>
        <p:txBody>
          <a:bodyPr/>
          <a:lstStyle/>
          <a:p>
            <a:fld id="{E373F727-E7F8-2D41-87B8-0A2D76C380FA}" type="slidenum">
              <a:rPr lang="en-US" smtClean="0"/>
              <a:t>‹#›</a:t>
            </a:fld>
            <a:endParaRPr lang="en-US"/>
          </a:p>
        </p:txBody>
      </p:sp>
    </p:spTree>
    <p:extLst>
      <p:ext uri="{BB962C8B-B14F-4D97-AF65-F5344CB8AC3E}">
        <p14:creationId xmlns:p14="http://schemas.microsoft.com/office/powerpoint/2010/main" val="2860950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EFCBF-5786-D173-F50C-81D3326C27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B56E0A-DBCC-8FDD-27E7-34FBD9E6E1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0A33D6-0C92-76D2-5BFD-C8121B9CEC86}"/>
              </a:ext>
            </a:extLst>
          </p:cNvPr>
          <p:cNvSpPr>
            <a:spLocks noGrp="1"/>
          </p:cNvSpPr>
          <p:nvPr>
            <p:ph type="dt" sz="half" idx="10"/>
          </p:nvPr>
        </p:nvSpPr>
        <p:spPr/>
        <p:txBody>
          <a:bodyPr/>
          <a:lstStyle/>
          <a:p>
            <a:fld id="{0348FF55-8101-5348-BD66-935307F75933}" type="datetime1">
              <a:rPr lang="en-US" smtClean="0"/>
              <a:t>6/25/23</a:t>
            </a:fld>
            <a:endParaRPr lang="en-US"/>
          </a:p>
        </p:txBody>
      </p:sp>
      <p:sp>
        <p:nvSpPr>
          <p:cNvPr id="5" name="Footer Placeholder 4">
            <a:extLst>
              <a:ext uri="{FF2B5EF4-FFF2-40B4-BE49-F238E27FC236}">
                <a16:creationId xmlns:a16="http://schemas.microsoft.com/office/drawing/2014/main" id="{41918BC3-49A3-69CD-55F2-A04273A3E0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081E6C-31F3-5C76-B52A-0A55F4947202}"/>
              </a:ext>
            </a:extLst>
          </p:cNvPr>
          <p:cNvSpPr>
            <a:spLocks noGrp="1"/>
          </p:cNvSpPr>
          <p:nvPr>
            <p:ph type="sldNum" sz="quarter" idx="12"/>
          </p:nvPr>
        </p:nvSpPr>
        <p:spPr/>
        <p:txBody>
          <a:bodyPr/>
          <a:lstStyle/>
          <a:p>
            <a:fld id="{E373F727-E7F8-2D41-87B8-0A2D76C380FA}" type="slidenum">
              <a:rPr lang="en-US" smtClean="0"/>
              <a:t>‹#›</a:t>
            </a:fld>
            <a:endParaRPr lang="en-US"/>
          </a:p>
        </p:txBody>
      </p:sp>
    </p:spTree>
    <p:extLst>
      <p:ext uri="{BB962C8B-B14F-4D97-AF65-F5344CB8AC3E}">
        <p14:creationId xmlns:p14="http://schemas.microsoft.com/office/powerpoint/2010/main" val="1701143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80069-7C99-B76B-A1DC-DC3988D8D5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3089CF3-F499-5B1A-1A3A-E3D3457856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F0453F-EEA3-9ADD-8BE9-7D456F2522D3}"/>
              </a:ext>
            </a:extLst>
          </p:cNvPr>
          <p:cNvSpPr>
            <a:spLocks noGrp="1"/>
          </p:cNvSpPr>
          <p:nvPr>
            <p:ph type="dt" sz="half" idx="10"/>
          </p:nvPr>
        </p:nvSpPr>
        <p:spPr/>
        <p:txBody>
          <a:bodyPr/>
          <a:lstStyle/>
          <a:p>
            <a:fld id="{AA582E7D-4207-D04D-9B60-AB1503DE3F77}" type="datetime1">
              <a:rPr lang="en-US" smtClean="0"/>
              <a:t>6/25/23</a:t>
            </a:fld>
            <a:endParaRPr lang="en-US"/>
          </a:p>
        </p:txBody>
      </p:sp>
      <p:sp>
        <p:nvSpPr>
          <p:cNvPr id="5" name="Footer Placeholder 4">
            <a:extLst>
              <a:ext uri="{FF2B5EF4-FFF2-40B4-BE49-F238E27FC236}">
                <a16:creationId xmlns:a16="http://schemas.microsoft.com/office/drawing/2014/main" id="{821A90F9-18C5-15B3-FCAE-E0A6E27133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19E59A-5894-2956-8DD9-820D0AB399F1}"/>
              </a:ext>
            </a:extLst>
          </p:cNvPr>
          <p:cNvSpPr>
            <a:spLocks noGrp="1"/>
          </p:cNvSpPr>
          <p:nvPr>
            <p:ph type="sldNum" sz="quarter" idx="12"/>
          </p:nvPr>
        </p:nvSpPr>
        <p:spPr/>
        <p:txBody>
          <a:bodyPr/>
          <a:lstStyle/>
          <a:p>
            <a:fld id="{E373F727-E7F8-2D41-87B8-0A2D76C380FA}" type="slidenum">
              <a:rPr lang="en-US" smtClean="0"/>
              <a:t>‹#›</a:t>
            </a:fld>
            <a:endParaRPr lang="en-US"/>
          </a:p>
        </p:txBody>
      </p:sp>
    </p:spTree>
    <p:extLst>
      <p:ext uri="{BB962C8B-B14F-4D97-AF65-F5344CB8AC3E}">
        <p14:creationId xmlns:p14="http://schemas.microsoft.com/office/powerpoint/2010/main" val="1701894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932D4-EDDA-74A0-B2FA-9D8BFA8DC7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8B9C94-1981-2389-7800-7B2DEF3F80D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822866-BEC9-0D9C-E7AE-182AF1E7AA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3266D5F-B4D9-9D71-BC33-9C1B77887923}"/>
              </a:ext>
            </a:extLst>
          </p:cNvPr>
          <p:cNvSpPr>
            <a:spLocks noGrp="1"/>
          </p:cNvSpPr>
          <p:nvPr>
            <p:ph type="dt" sz="half" idx="10"/>
          </p:nvPr>
        </p:nvSpPr>
        <p:spPr/>
        <p:txBody>
          <a:bodyPr/>
          <a:lstStyle/>
          <a:p>
            <a:fld id="{059F1B1E-CAB4-2B47-85BE-D5F11B785645}" type="datetime1">
              <a:rPr lang="en-US" smtClean="0"/>
              <a:t>6/25/23</a:t>
            </a:fld>
            <a:endParaRPr lang="en-US"/>
          </a:p>
        </p:txBody>
      </p:sp>
      <p:sp>
        <p:nvSpPr>
          <p:cNvPr id="6" name="Footer Placeholder 5">
            <a:extLst>
              <a:ext uri="{FF2B5EF4-FFF2-40B4-BE49-F238E27FC236}">
                <a16:creationId xmlns:a16="http://schemas.microsoft.com/office/drawing/2014/main" id="{EF1866FC-8B72-5BC7-261F-EEA3189019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F44AAE-026B-E175-AADD-FD546DE34F09}"/>
              </a:ext>
            </a:extLst>
          </p:cNvPr>
          <p:cNvSpPr>
            <a:spLocks noGrp="1"/>
          </p:cNvSpPr>
          <p:nvPr>
            <p:ph type="sldNum" sz="quarter" idx="12"/>
          </p:nvPr>
        </p:nvSpPr>
        <p:spPr/>
        <p:txBody>
          <a:bodyPr/>
          <a:lstStyle/>
          <a:p>
            <a:fld id="{E373F727-E7F8-2D41-87B8-0A2D76C380FA}" type="slidenum">
              <a:rPr lang="en-US" smtClean="0"/>
              <a:t>‹#›</a:t>
            </a:fld>
            <a:endParaRPr lang="en-US"/>
          </a:p>
        </p:txBody>
      </p:sp>
    </p:spTree>
    <p:extLst>
      <p:ext uri="{BB962C8B-B14F-4D97-AF65-F5344CB8AC3E}">
        <p14:creationId xmlns:p14="http://schemas.microsoft.com/office/powerpoint/2010/main" val="2684701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D404E-4E17-E284-C4EB-6FBB4FB9A0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966D839-07EB-589B-10F8-D610F624A6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587B10-F5E5-50A4-5184-FF4612D5ED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E098AE-887F-CE35-1D03-D79693B847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DAA50C-15C0-5B72-FB26-559C2FA5AA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353C16D-908C-9FA6-9461-19AAE8F374C5}"/>
              </a:ext>
            </a:extLst>
          </p:cNvPr>
          <p:cNvSpPr>
            <a:spLocks noGrp="1"/>
          </p:cNvSpPr>
          <p:nvPr>
            <p:ph type="dt" sz="half" idx="10"/>
          </p:nvPr>
        </p:nvSpPr>
        <p:spPr/>
        <p:txBody>
          <a:bodyPr/>
          <a:lstStyle/>
          <a:p>
            <a:fld id="{79032B42-1A32-E64F-9623-EBAB3566485A}" type="datetime1">
              <a:rPr lang="en-US" smtClean="0"/>
              <a:t>6/25/23</a:t>
            </a:fld>
            <a:endParaRPr lang="en-US"/>
          </a:p>
        </p:txBody>
      </p:sp>
      <p:sp>
        <p:nvSpPr>
          <p:cNvPr id="8" name="Footer Placeholder 7">
            <a:extLst>
              <a:ext uri="{FF2B5EF4-FFF2-40B4-BE49-F238E27FC236}">
                <a16:creationId xmlns:a16="http://schemas.microsoft.com/office/drawing/2014/main" id="{EAC3000D-504F-D0D5-C442-5C54F07F813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817832-F07F-AC2C-AB27-790049F804F1}"/>
              </a:ext>
            </a:extLst>
          </p:cNvPr>
          <p:cNvSpPr>
            <a:spLocks noGrp="1"/>
          </p:cNvSpPr>
          <p:nvPr>
            <p:ph type="sldNum" sz="quarter" idx="12"/>
          </p:nvPr>
        </p:nvSpPr>
        <p:spPr/>
        <p:txBody>
          <a:bodyPr/>
          <a:lstStyle/>
          <a:p>
            <a:fld id="{E373F727-E7F8-2D41-87B8-0A2D76C380FA}" type="slidenum">
              <a:rPr lang="en-US" smtClean="0"/>
              <a:t>‹#›</a:t>
            </a:fld>
            <a:endParaRPr lang="en-US"/>
          </a:p>
        </p:txBody>
      </p:sp>
    </p:spTree>
    <p:extLst>
      <p:ext uri="{BB962C8B-B14F-4D97-AF65-F5344CB8AC3E}">
        <p14:creationId xmlns:p14="http://schemas.microsoft.com/office/powerpoint/2010/main" val="3245205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41436-2921-3C92-1CC4-E164E16B9F8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08837E7-D923-7D58-8D59-09D097006D0C}"/>
              </a:ext>
            </a:extLst>
          </p:cNvPr>
          <p:cNvSpPr>
            <a:spLocks noGrp="1"/>
          </p:cNvSpPr>
          <p:nvPr>
            <p:ph type="dt" sz="half" idx="10"/>
          </p:nvPr>
        </p:nvSpPr>
        <p:spPr/>
        <p:txBody>
          <a:bodyPr/>
          <a:lstStyle/>
          <a:p>
            <a:fld id="{F5FC76D4-733D-3F44-8530-5B43B6289954}" type="datetime1">
              <a:rPr lang="en-US" smtClean="0"/>
              <a:t>6/25/23</a:t>
            </a:fld>
            <a:endParaRPr lang="en-US"/>
          </a:p>
        </p:txBody>
      </p:sp>
      <p:sp>
        <p:nvSpPr>
          <p:cNvPr id="4" name="Footer Placeholder 3">
            <a:extLst>
              <a:ext uri="{FF2B5EF4-FFF2-40B4-BE49-F238E27FC236}">
                <a16:creationId xmlns:a16="http://schemas.microsoft.com/office/drawing/2014/main" id="{75AAF913-EDD7-A538-09AA-5BC80864F15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4BE1B0-488B-9388-A618-FD261BDA08F3}"/>
              </a:ext>
            </a:extLst>
          </p:cNvPr>
          <p:cNvSpPr>
            <a:spLocks noGrp="1"/>
          </p:cNvSpPr>
          <p:nvPr>
            <p:ph type="sldNum" sz="quarter" idx="12"/>
          </p:nvPr>
        </p:nvSpPr>
        <p:spPr/>
        <p:txBody>
          <a:bodyPr/>
          <a:lstStyle/>
          <a:p>
            <a:fld id="{E373F727-E7F8-2D41-87B8-0A2D76C380FA}" type="slidenum">
              <a:rPr lang="en-US" smtClean="0"/>
              <a:t>‹#›</a:t>
            </a:fld>
            <a:endParaRPr lang="en-US"/>
          </a:p>
        </p:txBody>
      </p:sp>
    </p:spTree>
    <p:extLst>
      <p:ext uri="{BB962C8B-B14F-4D97-AF65-F5344CB8AC3E}">
        <p14:creationId xmlns:p14="http://schemas.microsoft.com/office/powerpoint/2010/main" val="2330640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6D242A-9C9C-C6A0-ABB1-019BBD30F7ED}"/>
              </a:ext>
            </a:extLst>
          </p:cNvPr>
          <p:cNvSpPr>
            <a:spLocks noGrp="1"/>
          </p:cNvSpPr>
          <p:nvPr>
            <p:ph type="dt" sz="half" idx="10"/>
          </p:nvPr>
        </p:nvSpPr>
        <p:spPr/>
        <p:txBody>
          <a:bodyPr/>
          <a:lstStyle/>
          <a:p>
            <a:fld id="{1E129B13-B249-6246-91F6-BEE4ABD52F4C}" type="datetime1">
              <a:rPr lang="en-US" smtClean="0"/>
              <a:t>6/25/23</a:t>
            </a:fld>
            <a:endParaRPr lang="en-US"/>
          </a:p>
        </p:txBody>
      </p:sp>
      <p:sp>
        <p:nvSpPr>
          <p:cNvPr id="3" name="Footer Placeholder 2">
            <a:extLst>
              <a:ext uri="{FF2B5EF4-FFF2-40B4-BE49-F238E27FC236}">
                <a16:creationId xmlns:a16="http://schemas.microsoft.com/office/drawing/2014/main" id="{9ECD4F43-EB4F-FA9B-4692-E825C97EE8C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7BFEF10-4D28-30E2-0945-FF0A95F48A01}"/>
              </a:ext>
            </a:extLst>
          </p:cNvPr>
          <p:cNvSpPr>
            <a:spLocks noGrp="1"/>
          </p:cNvSpPr>
          <p:nvPr>
            <p:ph type="sldNum" sz="quarter" idx="12"/>
          </p:nvPr>
        </p:nvSpPr>
        <p:spPr/>
        <p:txBody>
          <a:bodyPr/>
          <a:lstStyle/>
          <a:p>
            <a:fld id="{E373F727-E7F8-2D41-87B8-0A2D76C380FA}" type="slidenum">
              <a:rPr lang="en-US" smtClean="0"/>
              <a:t>‹#›</a:t>
            </a:fld>
            <a:endParaRPr lang="en-US"/>
          </a:p>
        </p:txBody>
      </p:sp>
    </p:spTree>
    <p:extLst>
      <p:ext uri="{BB962C8B-B14F-4D97-AF65-F5344CB8AC3E}">
        <p14:creationId xmlns:p14="http://schemas.microsoft.com/office/powerpoint/2010/main" val="3119611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C55E0-2643-3B40-1FD2-20DA5729FF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7DCAC6-2742-F4F2-8B8A-630A32343C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C406245-E7E0-E1B5-F7A1-87639C8F25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90152A-FF43-A9F8-9CD8-07997820DF6E}"/>
              </a:ext>
            </a:extLst>
          </p:cNvPr>
          <p:cNvSpPr>
            <a:spLocks noGrp="1"/>
          </p:cNvSpPr>
          <p:nvPr>
            <p:ph type="dt" sz="half" idx="10"/>
          </p:nvPr>
        </p:nvSpPr>
        <p:spPr/>
        <p:txBody>
          <a:bodyPr/>
          <a:lstStyle/>
          <a:p>
            <a:fld id="{D1C9357F-99B8-0C4B-AA19-EE3D0FBE9C98}" type="datetime1">
              <a:rPr lang="en-US" smtClean="0"/>
              <a:t>6/25/23</a:t>
            </a:fld>
            <a:endParaRPr lang="en-US"/>
          </a:p>
        </p:txBody>
      </p:sp>
      <p:sp>
        <p:nvSpPr>
          <p:cNvPr id="6" name="Footer Placeholder 5">
            <a:extLst>
              <a:ext uri="{FF2B5EF4-FFF2-40B4-BE49-F238E27FC236}">
                <a16:creationId xmlns:a16="http://schemas.microsoft.com/office/drawing/2014/main" id="{BF7D38EA-5F58-A202-E1BF-58F190DCBD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0ECF3E-92B6-299F-145E-9D6C63FD1599}"/>
              </a:ext>
            </a:extLst>
          </p:cNvPr>
          <p:cNvSpPr>
            <a:spLocks noGrp="1"/>
          </p:cNvSpPr>
          <p:nvPr>
            <p:ph type="sldNum" sz="quarter" idx="12"/>
          </p:nvPr>
        </p:nvSpPr>
        <p:spPr/>
        <p:txBody>
          <a:bodyPr/>
          <a:lstStyle/>
          <a:p>
            <a:fld id="{E373F727-E7F8-2D41-87B8-0A2D76C380FA}" type="slidenum">
              <a:rPr lang="en-US" smtClean="0"/>
              <a:t>‹#›</a:t>
            </a:fld>
            <a:endParaRPr lang="en-US"/>
          </a:p>
        </p:txBody>
      </p:sp>
    </p:spTree>
    <p:extLst>
      <p:ext uri="{BB962C8B-B14F-4D97-AF65-F5344CB8AC3E}">
        <p14:creationId xmlns:p14="http://schemas.microsoft.com/office/powerpoint/2010/main" val="38783283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0E64F-EAAC-BA38-4FD2-6D676D3A84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E709E7-9437-5C6E-67B2-48424EA2BE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EE5D1AE-2414-F0D0-A250-92A60CF203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E95ADA-C3CB-0122-79FC-BB114E18296B}"/>
              </a:ext>
            </a:extLst>
          </p:cNvPr>
          <p:cNvSpPr>
            <a:spLocks noGrp="1"/>
          </p:cNvSpPr>
          <p:nvPr>
            <p:ph type="dt" sz="half" idx="10"/>
          </p:nvPr>
        </p:nvSpPr>
        <p:spPr/>
        <p:txBody>
          <a:bodyPr/>
          <a:lstStyle/>
          <a:p>
            <a:fld id="{4EB64607-C206-B546-88E6-7471E073E963}" type="datetime1">
              <a:rPr lang="en-US" smtClean="0"/>
              <a:t>6/25/23</a:t>
            </a:fld>
            <a:endParaRPr lang="en-US"/>
          </a:p>
        </p:txBody>
      </p:sp>
      <p:sp>
        <p:nvSpPr>
          <p:cNvPr id="6" name="Footer Placeholder 5">
            <a:extLst>
              <a:ext uri="{FF2B5EF4-FFF2-40B4-BE49-F238E27FC236}">
                <a16:creationId xmlns:a16="http://schemas.microsoft.com/office/drawing/2014/main" id="{01682C68-E87C-7216-F04C-031DB9FACA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8BACC7-EDDF-F717-4095-8CD558B63F44}"/>
              </a:ext>
            </a:extLst>
          </p:cNvPr>
          <p:cNvSpPr>
            <a:spLocks noGrp="1"/>
          </p:cNvSpPr>
          <p:nvPr>
            <p:ph type="sldNum" sz="quarter" idx="12"/>
          </p:nvPr>
        </p:nvSpPr>
        <p:spPr/>
        <p:txBody>
          <a:bodyPr/>
          <a:lstStyle/>
          <a:p>
            <a:fld id="{E373F727-E7F8-2D41-87B8-0A2D76C380FA}" type="slidenum">
              <a:rPr lang="en-US" smtClean="0"/>
              <a:t>‹#›</a:t>
            </a:fld>
            <a:endParaRPr lang="en-US"/>
          </a:p>
        </p:txBody>
      </p:sp>
    </p:spTree>
    <p:extLst>
      <p:ext uri="{BB962C8B-B14F-4D97-AF65-F5344CB8AC3E}">
        <p14:creationId xmlns:p14="http://schemas.microsoft.com/office/powerpoint/2010/main" val="4291377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1361D8-3CA2-0FE9-6F13-AEA89AD164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FD2189D-A3D6-54CF-436F-2F28A0306E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A51D62-8973-68A6-1B1C-A80CC0A5C7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1332CD-E031-C741-834A-C42E38CB54A1}" type="datetime1">
              <a:rPr lang="en-US" smtClean="0"/>
              <a:t>6/25/23</a:t>
            </a:fld>
            <a:endParaRPr lang="en-US"/>
          </a:p>
        </p:txBody>
      </p:sp>
      <p:sp>
        <p:nvSpPr>
          <p:cNvPr id="5" name="Footer Placeholder 4">
            <a:extLst>
              <a:ext uri="{FF2B5EF4-FFF2-40B4-BE49-F238E27FC236}">
                <a16:creationId xmlns:a16="http://schemas.microsoft.com/office/drawing/2014/main" id="{7C20A378-0C9E-695C-2DAF-F64CFA2CB8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561843E-14D9-9E03-A96D-8632B1D7F2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73F727-E7F8-2D41-87B8-0A2D76C380FA}" type="slidenum">
              <a:rPr lang="en-US" smtClean="0"/>
              <a:t>‹#›</a:t>
            </a:fld>
            <a:endParaRPr lang="en-US"/>
          </a:p>
        </p:txBody>
      </p:sp>
    </p:spTree>
    <p:extLst>
      <p:ext uri="{BB962C8B-B14F-4D97-AF65-F5344CB8AC3E}">
        <p14:creationId xmlns:p14="http://schemas.microsoft.com/office/powerpoint/2010/main" val="38902665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24.svg"/><Relationship Id="rId3" Type="http://schemas.openxmlformats.org/officeDocument/2006/relationships/image" Target="../media/image17.emf"/><Relationship Id="rId7" Type="http://schemas.openxmlformats.org/officeDocument/2006/relationships/image" Target="../media/image28.emf"/><Relationship Id="rId12" Type="http://schemas.openxmlformats.org/officeDocument/2006/relationships/image" Target="../media/image23.png"/><Relationship Id="rId17" Type="http://schemas.openxmlformats.org/officeDocument/2006/relationships/image" Target="../media/image31.emf"/><Relationship Id="rId2" Type="http://schemas.openxmlformats.org/officeDocument/2006/relationships/notesSlide" Target="../notesSlides/notesSlide9.xml"/><Relationship Id="rId16" Type="http://schemas.openxmlformats.org/officeDocument/2006/relationships/image" Target="../media/image27.emf"/><Relationship Id="rId1" Type="http://schemas.openxmlformats.org/officeDocument/2006/relationships/slideLayout" Target="../slideLayouts/slideLayout2.xml"/><Relationship Id="rId6" Type="http://schemas.openxmlformats.org/officeDocument/2006/relationships/image" Target="../media/image20.svg"/><Relationship Id="rId11" Type="http://schemas.openxmlformats.org/officeDocument/2006/relationships/image" Target="../media/image22.svg"/><Relationship Id="rId5" Type="http://schemas.openxmlformats.org/officeDocument/2006/relationships/image" Target="../media/image19.png"/><Relationship Id="rId15" Type="http://schemas.openxmlformats.org/officeDocument/2006/relationships/image" Target="../media/image26.svg"/><Relationship Id="rId10" Type="http://schemas.openxmlformats.org/officeDocument/2006/relationships/image" Target="../media/image21.png"/><Relationship Id="rId4" Type="http://schemas.openxmlformats.org/officeDocument/2006/relationships/image" Target="../media/image18.png"/><Relationship Id="rId9" Type="http://schemas.openxmlformats.org/officeDocument/2006/relationships/image" Target="../media/image30.svg"/><Relationship Id="rId14"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32.emf"/><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17.emf"/><Relationship Id="rId21" Type="http://schemas.openxmlformats.org/officeDocument/2006/relationships/image" Target="../media/image34.emf"/><Relationship Id="rId7" Type="http://schemas.openxmlformats.org/officeDocument/2006/relationships/image" Target="../media/image20.svg"/><Relationship Id="rId12" Type="http://schemas.openxmlformats.org/officeDocument/2006/relationships/image" Target="../media/image30.svg"/><Relationship Id="rId17" Type="http://schemas.openxmlformats.org/officeDocument/2006/relationships/image" Target="../media/image25.png"/><Relationship Id="rId2" Type="http://schemas.openxmlformats.org/officeDocument/2006/relationships/notesSlide" Target="../notesSlides/notesSlide10.xml"/><Relationship Id="rId16" Type="http://schemas.openxmlformats.org/officeDocument/2006/relationships/image" Target="../media/image24.svg"/><Relationship Id="rId20" Type="http://schemas.openxmlformats.org/officeDocument/2006/relationships/image" Target="../media/image33.emf"/><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9.png"/><Relationship Id="rId5" Type="http://schemas.openxmlformats.org/officeDocument/2006/relationships/image" Target="../media/image31.png"/><Relationship Id="rId15" Type="http://schemas.openxmlformats.org/officeDocument/2006/relationships/image" Target="../media/image23.png"/><Relationship Id="rId10" Type="http://schemas.openxmlformats.org/officeDocument/2006/relationships/image" Target="../media/image28.emf"/><Relationship Id="rId19" Type="http://schemas.openxmlformats.org/officeDocument/2006/relationships/image" Target="../media/image27.emf"/><Relationship Id="rId4" Type="http://schemas.openxmlformats.org/officeDocument/2006/relationships/image" Target="../media/image18.png"/><Relationship Id="rId9" Type="http://schemas.openxmlformats.org/officeDocument/2006/relationships/image" Target="../media/image31.emf"/><Relationship Id="rId14" Type="http://schemas.openxmlformats.org/officeDocument/2006/relationships/image" Target="../media/image22.svg"/></Relationships>
</file>

<file path=ppt/slides/_rels/slide12.xml.rels><?xml version="1.0" encoding="UTF-8" standalone="yes"?>
<Relationships xmlns="http://schemas.openxmlformats.org/package/2006/relationships"><Relationship Id="rId8" Type="http://schemas.openxmlformats.org/officeDocument/2006/relationships/image" Target="../media/image32.emf"/><Relationship Id="rId13" Type="http://schemas.openxmlformats.org/officeDocument/2006/relationships/image" Target="../media/image30.svg"/><Relationship Id="rId18" Type="http://schemas.openxmlformats.org/officeDocument/2006/relationships/image" Target="../media/image25.png"/><Relationship Id="rId26" Type="http://schemas.openxmlformats.org/officeDocument/2006/relationships/image" Target="../media/image39.svg"/><Relationship Id="rId3" Type="http://schemas.openxmlformats.org/officeDocument/2006/relationships/image" Target="../media/image17.emf"/><Relationship Id="rId21" Type="http://schemas.openxmlformats.org/officeDocument/2006/relationships/image" Target="../media/image27.emf"/><Relationship Id="rId7" Type="http://schemas.openxmlformats.org/officeDocument/2006/relationships/image" Target="../media/image20.svg"/><Relationship Id="rId12" Type="http://schemas.openxmlformats.org/officeDocument/2006/relationships/image" Target="../media/image29.png"/><Relationship Id="rId17" Type="http://schemas.openxmlformats.org/officeDocument/2006/relationships/image" Target="../media/image24.svg"/><Relationship Id="rId25" Type="http://schemas.openxmlformats.org/officeDocument/2006/relationships/image" Target="../media/image38.png"/><Relationship Id="rId2" Type="http://schemas.openxmlformats.org/officeDocument/2006/relationships/notesSlide" Target="../notesSlides/notesSlide11.xml"/><Relationship Id="rId16" Type="http://schemas.openxmlformats.org/officeDocument/2006/relationships/image" Target="../media/image23.png"/><Relationship Id="rId20" Type="http://schemas.openxmlformats.org/officeDocument/2006/relationships/image" Target="../media/image34.emf"/><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8.emf"/><Relationship Id="rId24" Type="http://schemas.openxmlformats.org/officeDocument/2006/relationships/image" Target="../media/image37.svg"/><Relationship Id="rId5" Type="http://schemas.openxmlformats.org/officeDocument/2006/relationships/image" Target="../media/image31.png"/><Relationship Id="rId15" Type="http://schemas.openxmlformats.org/officeDocument/2006/relationships/image" Target="../media/image22.svg"/><Relationship Id="rId23" Type="http://schemas.openxmlformats.org/officeDocument/2006/relationships/image" Target="../media/image36.png"/><Relationship Id="rId28" Type="http://schemas.openxmlformats.org/officeDocument/2006/relationships/image" Target="../media/image41.emf"/><Relationship Id="rId10" Type="http://schemas.openxmlformats.org/officeDocument/2006/relationships/image" Target="../media/image35.emf"/><Relationship Id="rId19" Type="http://schemas.openxmlformats.org/officeDocument/2006/relationships/image" Target="../media/image26.svg"/><Relationship Id="rId4" Type="http://schemas.openxmlformats.org/officeDocument/2006/relationships/image" Target="../media/image18.png"/><Relationship Id="rId9" Type="http://schemas.openxmlformats.org/officeDocument/2006/relationships/image" Target="../media/image31.emf"/><Relationship Id="rId14" Type="http://schemas.openxmlformats.org/officeDocument/2006/relationships/image" Target="../media/image21.png"/><Relationship Id="rId22" Type="http://schemas.openxmlformats.org/officeDocument/2006/relationships/image" Target="../media/image33.emf"/><Relationship Id="rId27" Type="http://schemas.openxmlformats.org/officeDocument/2006/relationships/image" Target="../media/image40.emf"/></Relationships>
</file>

<file path=ppt/slides/_rels/slide13.xml.rels><?xml version="1.0" encoding="UTF-8" standalone="yes"?>
<Relationships xmlns="http://schemas.openxmlformats.org/package/2006/relationships"><Relationship Id="rId8" Type="http://schemas.openxmlformats.org/officeDocument/2006/relationships/image" Target="../media/image32.emf"/><Relationship Id="rId13" Type="http://schemas.openxmlformats.org/officeDocument/2006/relationships/image" Target="../media/image37.svg"/><Relationship Id="rId18" Type="http://schemas.openxmlformats.org/officeDocument/2006/relationships/image" Target="../media/image29.png"/><Relationship Id="rId26" Type="http://schemas.openxmlformats.org/officeDocument/2006/relationships/image" Target="../media/image26.svg"/><Relationship Id="rId3" Type="http://schemas.openxmlformats.org/officeDocument/2006/relationships/image" Target="../media/image18.png"/><Relationship Id="rId21" Type="http://schemas.openxmlformats.org/officeDocument/2006/relationships/image" Target="../media/image21.png"/><Relationship Id="rId7" Type="http://schemas.openxmlformats.org/officeDocument/2006/relationships/image" Target="../media/image20.svg"/><Relationship Id="rId12" Type="http://schemas.openxmlformats.org/officeDocument/2006/relationships/image" Target="../media/image36.png"/><Relationship Id="rId17" Type="http://schemas.openxmlformats.org/officeDocument/2006/relationships/image" Target="../media/image28.emf"/><Relationship Id="rId25" Type="http://schemas.openxmlformats.org/officeDocument/2006/relationships/image" Target="../media/image25.png"/><Relationship Id="rId2" Type="http://schemas.openxmlformats.org/officeDocument/2006/relationships/image" Target="../media/image17.emf"/><Relationship Id="rId16" Type="http://schemas.openxmlformats.org/officeDocument/2006/relationships/image" Target="../media/image40.emf"/><Relationship Id="rId20" Type="http://schemas.openxmlformats.org/officeDocument/2006/relationships/image" Target="../media/image41.emf"/><Relationship Id="rId29" Type="http://schemas.openxmlformats.org/officeDocument/2006/relationships/image" Target="../media/image43.emf"/><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42.emf"/><Relationship Id="rId24" Type="http://schemas.openxmlformats.org/officeDocument/2006/relationships/image" Target="../media/image24.svg"/><Relationship Id="rId5" Type="http://schemas.openxmlformats.org/officeDocument/2006/relationships/image" Target="../media/image31.png"/><Relationship Id="rId15" Type="http://schemas.openxmlformats.org/officeDocument/2006/relationships/image" Target="../media/image39.svg"/><Relationship Id="rId23" Type="http://schemas.openxmlformats.org/officeDocument/2006/relationships/image" Target="../media/image23.png"/><Relationship Id="rId28" Type="http://schemas.openxmlformats.org/officeDocument/2006/relationships/image" Target="../media/image33.emf"/><Relationship Id="rId10" Type="http://schemas.openxmlformats.org/officeDocument/2006/relationships/image" Target="../media/image35.emf"/><Relationship Id="rId19" Type="http://schemas.openxmlformats.org/officeDocument/2006/relationships/image" Target="../media/image30.svg"/><Relationship Id="rId4" Type="http://schemas.openxmlformats.org/officeDocument/2006/relationships/image" Target="../media/image43.png"/><Relationship Id="rId9" Type="http://schemas.openxmlformats.org/officeDocument/2006/relationships/image" Target="../media/image31.emf"/><Relationship Id="rId14" Type="http://schemas.openxmlformats.org/officeDocument/2006/relationships/image" Target="../media/image38.png"/><Relationship Id="rId22" Type="http://schemas.openxmlformats.org/officeDocument/2006/relationships/image" Target="../media/image22.svg"/><Relationship Id="rId27" Type="http://schemas.openxmlformats.org/officeDocument/2006/relationships/image" Target="../media/image27.emf"/><Relationship Id="rId30" Type="http://schemas.openxmlformats.org/officeDocument/2006/relationships/image" Target="../media/image34.emf"/></Relationships>
</file>

<file path=ppt/slides/_rels/slide14.xml.rels><?xml version="1.0" encoding="UTF-8" standalone="yes"?>
<Relationships xmlns="http://schemas.openxmlformats.org/package/2006/relationships"><Relationship Id="rId13" Type="http://schemas.openxmlformats.org/officeDocument/2006/relationships/image" Target="../media/image36.png"/><Relationship Id="rId18" Type="http://schemas.openxmlformats.org/officeDocument/2006/relationships/image" Target="../media/image28.emf"/><Relationship Id="rId26" Type="http://schemas.openxmlformats.org/officeDocument/2006/relationships/image" Target="../media/image21.png"/><Relationship Id="rId3" Type="http://schemas.openxmlformats.org/officeDocument/2006/relationships/image" Target="../media/image18.png"/><Relationship Id="rId21" Type="http://schemas.openxmlformats.org/officeDocument/2006/relationships/image" Target="../media/image45.emf"/><Relationship Id="rId34" Type="http://schemas.openxmlformats.org/officeDocument/2006/relationships/image" Target="../media/image33.emf"/><Relationship Id="rId7" Type="http://schemas.openxmlformats.org/officeDocument/2006/relationships/image" Target="../media/image20.svg"/><Relationship Id="rId12" Type="http://schemas.openxmlformats.org/officeDocument/2006/relationships/image" Target="../media/image44.emf"/><Relationship Id="rId17" Type="http://schemas.openxmlformats.org/officeDocument/2006/relationships/image" Target="../media/image40.emf"/><Relationship Id="rId25" Type="http://schemas.openxmlformats.org/officeDocument/2006/relationships/image" Target="../media/image48.emf"/><Relationship Id="rId33" Type="http://schemas.openxmlformats.org/officeDocument/2006/relationships/image" Target="../media/image27.emf"/><Relationship Id="rId2" Type="http://schemas.openxmlformats.org/officeDocument/2006/relationships/image" Target="../media/image17.emf"/><Relationship Id="rId16" Type="http://schemas.openxmlformats.org/officeDocument/2006/relationships/image" Target="../media/image39.svg"/><Relationship Id="rId20" Type="http://schemas.openxmlformats.org/officeDocument/2006/relationships/image" Target="../media/image30.svg"/><Relationship Id="rId29" Type="http://schemas.openxmlformats.org/officeDocument/2006/relationships/image" Target="../media/image24.sv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42.emf"/><Relationship Id="rId24" Type="http://schemas.openxmlformats.org/officeDocument/2006/relationships/image" Target="../media/image41.emf"/><Relationship Id="rId32" Type="http://schemas.openxmlformats.org/officeDocument/2006/relationships/image" Target="../media/image34.emf"/><Relationship Id="rId5" Type="http://schemas.openxmlformats.org/officeDocument/2006/relationships/image" Target="../media/image31.png"/><Relationship Id="rId15" Type="http://schemas.openxmlformats.org/officeDocument/2006/relationships/image" Target="../media/image38.png"/><Relationship Id="rId23" Type="http://schemas.openxmlformats.org/officeDocument/2006/relationships/image" Target="../media/image47.svg"/><Relationship Id="rId28" Type="http://schemas.openxmlformats.org/officeDocument/2006/relationships/image" Target="../media/image23.png"/><Relationship Id="rId10" Type="http://schemas.openxmlformats.org/officeDocument/2006/relationships/image" Target="../media/image35.emf"/><Relationship Id="rId19" Type="http://schemas.openxmlformats.org/officeDocument/2006/relationships/image" Target="../media/image29.png"/><Relationship Id="rId31" Type="http://schemas.openxmlformats.org/officeDocument/2006/relationships/image" Target="../media/image26.svg"/><Relationship Id="rId4" Type="http://schemas.openxmlformats.org/officeDocument/2006/relationships/image" Target="../media/image43.png"/><Relationship Id="rId9" Type="http://schemas.openxmlformats.org/officeDocument/2006/relationships/image" Target="../media/image31.emf"/><Relationship Id="rId14" Type="http://schemas.openxmlformats.org/officeDocument/2006/relationships/image" Target="../media/image37.svg"/><Relationship Id="rId22" Type="http://schemas.openxmlformats.org/officeDocument/2006/relationships/image" Target="../media/image46.png"/><Relationship Id="rId27" Type="http://schemas.openxmlformats.org/officeDocument/2006/relationships/image" Target="../media/image22.svg"/><Relationship Id="rId30" Type="http://schemas.openxmlformats.org/officeDocument/2006/relationships/image" Target="../media/image25.png"/><Relationship Id="rId35" Type="http://schemas.openxmlformats.org/officeDocument/2006/relationships/image" Target="../media/image43.emf"/><Relationship Id="rId8" Type="http://schemas.openxmlformats.org/officeDocument/2006/relationships/image" Target="../media/image32.emf"/></Relationships>
</file>

<file path=ppt/slides/_rels/slide15.xml.rels><?xml version="1.0" encoding="UTF-8" standalone="yes"?>
<Relationships xmlns="http://schemas.openxmlformats.org/package/2006/relationships"><Relationship Id="rId13" Type="http://schemas.openxmlformats.org/officeDocument/2006/relationships/image" Target="../media/image49.emf"/><Relationship Id="rId18" Type="http://schemas.openxmlformats.org/officeDocument/2006/relationships/image" Target="../media/image39.svg"/><Relationship Id="rId26" Type="http://schemas.openxmlformats.org/officeDocument/2006/relationships/image" Target="../media/image41.emf"/><Relationship Id="rId21" Type="http://schemas.openxmlformats.org/officeDocument/2006/relationships/image" Target="../media/image29.png"/><Relationship Id="rId34" Type="http://schemas.openxmlformats.org/officeDocument/2006/relationships/image" Target="../media/image34.emf"/><Relationship Id="rId7" Type="http://schemas.openxmlformats.org/officeDocument/2006/relationships/image" Target="../media/image19.png"/><Relationship Id="rId12" Type="http://schemas.openxmlformats.org/officeDocument/2006/relationships/image" Target="../media/image42.emf"/><Relationship Id="rId17" Type="http://schemas.openxmlformats.org/officeDocument/2006/relationships/image" Target="../media/image38.png"/><Relationship Id="rId25" Type="http://schemas.openxmlformats.org/officeDocument/2006/relationships/image" Target="../media/image47.svg"/><Relationship Id="rId33" Type="http://schemas.openxmlformats.org/officeDocument/2006/relationships/image" Target="../media/image26.svg"/><Relationship Id="rId38" Type="http://schemas.openxmlformats.org/officeDocument/2006/relationships/image" Target="../media/image50.emf"/><Relationship Id="rId2" Type="http://schemas.openxmlformats.org/officeDocument/2006/relationships/image" Target="../media/image17.emf"/><Relationship Id="rId16" Type="http://schemas.openxmlformats.org/officeDocument/2006/relationships/image" Target="../media/image37.svg"/><Relationship Id="rId20" Type="http://schemas.openxmlformats.org/officeDocument/2006/relationships/image" Target="../media/image28.emf"/><Relationship Id="rId29" Type="http://schemas.openxmlformats.org/officeDocument/2006/relationships/image" Target="../media/image22.sv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5.emf"/><Relationship Id="rId24" Type="http://schemas.openxmlformats.org/officeDocument/2006/relationships/image" Target="../media/image46.png"/><Relationship Id="rId32" Type="http://schemas.openxmlformats.org/officeDocument/2006/relationships/image" Target="../media/image25.png"/><Relationship Id="rId37" Type="http://schemas.openxmlformats.org/officeDocument/2006/relationships/image" Target="../media/image43.emf"/><Relationship Id="rId5" Type="http://schemas.openxmlformats.org/officeDocument/2006/relationships/image" Target="../media/image51.png"/><Relationship Id="rId15" Type="http://schemas.openxmlformats.org/officeDocument/2006/relationships/image" Target="../media/image36.png"/><Relationship Id="rId23" Type="http://schemas.openxmlformats.org/officeDocument/2006/relationships/image" Target="../media/image45.emf"/><Relationship Id="rId28" Type="http://schemas.openxmlformats.org/officeDocument/2006/relationships/image" Target="../media/image21.png"/><Relationship Id="rId36" Type="http://schemas.openxmlformats.org/officeDocument/2006/relationships/image" Target="../media/image33.emf"/><Relationship Id="rId10" Type="http://schemas.openxmlformats.org/officeDocument/2006/relationships/image" Target="../media/image31.emf"/><Relationship Id="rId19" Type="http://schemas.openxmlformats.org/officeDocument/2006/relationships/image" Target="../media/image40.emf"/><Relationship Id="rId31" Type="http://schemas.openxmlformats.org/officeDocument/2006/relationships/image" Target="../media/image24.svg"/><Relationship Id="rId4" Type="http://schemas.openxmlformats.org/officeDocument/2006/relationships/image" Target="../media/image43.png"/><Relationship Id="rId9" Type="http://schemas.openxmlformats.org/officeDocument/2006/relationships/image" Target="../media/image32.emf"/><Relationship Id="rId14" Type="http://schemas.openxmlformats.org/officeDocument/2006/relationships/image" Target="../media/image44.emf"/><Relationship Id="rId22" Type="http://schemas.openxmlformats.org/officeDocument/2006/relationships/image" Target="../media/image30.svg"/><Relationship Id="rId27" Type="http://schemas.openxmlformats.org/officeDocument/2006/relationships/image" Target="../media/image48.emf"/><Relationship Id="rId30" Type="http://schemas.openxmlformats.org/officeDocument/2006/relationships/image" Target="../media/image23.png"/><Relationship Id="rId35" Type="http://schemas.openxmlformats.org/officeDocument/2006/relationships/image" Target="../media/image27.emf"/><Relationship Id="rId8" Type="http://schemas.openxmlformats.org/officeDocument/2006/relationships/image" Target="../media/image20.svg"/><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3" Type="http://schemas.openxmlformats.org/officeDocument/2006/relationships/image" Target="../media/image42.emf"/><Relationship Id="rId18" Type="http://schemas.openxmlformats.org/officeDocument/2006/relationships/image" Target="../media/image38.png"/><Relationship Id="rId26" Type="http://schemas.openxmlformats.org/officeDocument/2006/relationships/image" Target="../media/image47.svg"/><Relationship Id="rId39" Type="http://schemas.openxmlformats.org/officeDocument/2006/relationships/image" Target="../media/image50.emf"/><Relationship Id="rId21" Type="http://schemas.openxmlformats.org/officeDocument/2006/relationships/image" Target="../media/image28.emf"/><Relationship Id="rId34" Type="http://schemas.openxmlformats.org/officeDocument/2006/relationships/image" Target="../media/image26.svg"/><Relationship Id="rId7" Type="http://schemas.openxmlformats.org/officeDocument/2006/relationships/image" Target="../media/image31.png"/><Relationship Id="rId12" Type="http://schemas.openxmlformats.org/officeDocument/2006/relationships/image" Target="../media/image35.emf"/><Relationship Id="rId17" Type="http://schemas.openxmlformats.org/officeDocument/2006/relationships/image" Target="../media/image37.svg"/><Relationship Id="rId25" Type="http://schemas.openxmlformats.org/officeDocument/2006/relationships/image" Target="../media/image46.png"/><Relationship Id="rId33" Type="http://schemas.openxmlformats.org/officeDocument/2006/relationships/image" Target="../media/image25.png"/><Relationship Id="rId38" Type="http://schemas.openxmlformats.org/officeDocument/2006/relationships/image" Target="../media/image43.emf"/><Relationship Id="rId2" Type="http://schemas.openxmlformats.org/officeDocument/2006/relationships/notesSlide" Target="../notesSlides/notesSlide12.xml"/><Relationship Id="rId16" Type="http://schemas.openxmlformats.org/officeDocument/2006/relationships/image" Target="../media/image36.png"/><Relationship Id="rId20" Type="http://schemas.openxmlformats.org/officeDocument/2006/relationships/image" Target="../media/image40.emf"/><Relationship Id="rId29"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31.emf"/><Relationship Id="rId24" Type="http://schemas.openxmlformats.org/officeDocument/2006/relationships/image" Target="../media/image45.emf"/><Relationship Id="rId32" Type="http://schemas.openxmlformats.org/officeDocument/2006/relationships/image" Target="../media/image24.svg"/><Relationship Id="rId37" Type="http://schemas.openxmlformats.org/officeDocument/2006/relationships/image" Target="../media/image33.emf"/><Relationship Id="rId5" Type="http://schemas.openxmlformats.org/officeDocument/2006/relationships/image" Target="../media/image43.png"/><Relationship Id="rId15" Type="http://schemas.openxmlformats.org/officeDocument/2006/relationships/image" Target="../media/image44.emf"/><Relationship Id="rId23" Type="http://schemas.openxmlformats.org/officeDocument/2006/relationships/image" Target="../media/image30.svg"/><Relationship Id="rId28" Type="http://schemas.openxmlformats.org/officeDocument/2006/relationships/image" Target="../media/image48.emf"/><Relationship Id="rId36" Type="http://schemas.openxmlformats.org/officeDocument/2006/relationships/image" Target="../media/image27.emf"/><Relationship Id="rId10" Type="http://schemas.openxmlformats.org/officeDocument/2006/relationships/image" Target="../media/image32.emf"/><Relationship Id="rId19" Type="http://schemas.openxmlformats.org/officeDocument/2006/relationships/image" Target="../media/image39.svg"/><Relationship Id="rId31" Type="http://schemas.openxmlformats.org/officeDocument/2006/relationships/image" Target="../media/image23.png"/><Relationship Id="rId4" Type="http://schemas.openxmlformats.org/officeDocument/2006/relationships/image" Target="../media/image18.png"/><Relationship Id="rId9" Type="http://schemas.openxmlformats.org/officeDocument/2006/relationships/image" Target="../media/image20.svg"/><Relationship Id="rId14" Type="http://schemas.openxmlformats.org/officeDocument/2006/relationships/image" Target="../media/image49.emf"/><Relationship Id="rId22" Type="http://schemas.openxmlformats.org/officeDocument/2006/relationships/image" Target="../media/image29.png"/><Relationship Id="rId27" Type="http://schemas.openxmlformats.org/officeDocument/2006/relationships/image" Target="../media/image41.emf"/><Relationship Id="rId30" Type="http://schemas.openxmlformats.org/officeDocument/2006/relationships/image" Target="../media/image22.svg"/><Relationship Id="rId35" Type="http://schemas.openxmlformats.org/officeDocument/2006/relationships/image" Target="../media/image34.emf"/><Relationship Id="rId8" Type="http://schemas.openxmlformats.org/officeDocument/2006/relationships/image" Target="../media/image19.png"/><Relationship Id="rId3" Type="http://schemas.openxmlformats.org/officeDocument/2006/relationships/image" Target="../media/image17.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7.sv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53.emf"/><Relationship Id="rId7" Type="http://schemas.openxmlformats.org/officeDocument/2006/relationships/image" Target="../media/image57.tif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png"/><Relationship Id="rId9" Type="http://schemas.openxmlformats.org/officeDocument/2006/relationships/image" Target="../media/image59.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53.emf"/><Relationship Id="rId7" Type="http://schemas.openxmlformats.org/officeDocument/2006/relationships/image" Target="../media/image57.tif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6.jpeg"/><Relationship Id="rId11" Type="http://schemas.openxmlformats.org/officeDocument/2006/relationships/image" Target="../media/image61.emf"/><Relationship Id="rId5" Type="http://schemas.openxmlformats.org/officeDocument/2006/relationships/image" Target="../media/image55.jpeg"/><Relationship Id="rId10" Type="http://schemas.openxmlformats.org/officeDocument/2006/relationships/image" Target="../media/image60.emf"/><Relationship Id="rId4" Type="http://schemas.openxmlformats.org/officeDocument/2006/relationships/image" Target="../media/image54.png"/><Relationship Id="rId9" Type="http://schemas.openxmlformats.org/officeDocument/2006/relationships/image" Target="../media/image59.png"/></Relationships>
</file>

<file path=ppt/slides/_rels/slide21.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53.emf"/><Relationship Id="rId7" Type="http://schemas.openxmlformats.org/officeDocument/2006/relationships/image" Target="../media/image57.tiff"/><Relationship Id="rId12" Type="http://schemas.openxmlformats.org/officeDocument/2006/relationships/image" Target="../media/image62.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6.jpeg"/><Relationship Id="rId11" Type="http://schemas.openxmlformats.org/officeDocument/2006/relationships/image" Target="../media/image61.emf"/><Relationship Id="rId5" Type="http://schemas.openxmlformats.org/officeDocument/2006/relationships/image" Target="../media/image55.jpeg"/><Relationship Id="rId10" Type="http://schemas.openxmlformats.org/officeDocument/2006/relationships/image" Target="../media/image60.emf"/><Relationship Id="rId4" Type="http://schemas.openxmlformats.org/officeDocument/2006/relationships/image" Target="../media/image54.png"/><Relationship Id="rId9" Type="http://schemas.openxmlformats.org/officeDocument/2006/relationships/image" Target="../media/image59.png"/></Relationships>
</file>

<file path=ppt/slides/_rels/slide22.xml.rels><?xml version="1.0" encoding="UTF-8" standalone="yes"?>
<Relationships xmlns="http://schemas.openxmlformats.org/package/2006/relationships"><Relationship Id="rId8" Type="http://schemas.openxmlformats.org/officeDocument/2006/relationships/image" Target="../media/image57.tiff"/><Relationship Id="rId13" Type="http://schemas.openxmlformats.org/officeDocument/2006/relationships/image" Target="../media/image62.emf"/><Relationship Id="rId3" Type="http://schemas.openxmlformats.org/officeDocument/2006/relationships/image" Target="../media/image53.emf"/><Relationship Id="rId7" Type="http://schemas.openxmlformats.org/officeDocument/2006/relationships/image" Target="../media/image56.jpeg"/><Relationship Id="rId12" Type="http://schemas.openxmlformats.org/officeDocument/2006/relationships/image" Target="../media/image61.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5.jpeg"/><Relationship Id="rId11" Type="http://schemas.openxmlformats.org/officeDocument/2006/relationships/image" Target="../media/image60.emf"/><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63.emf"/><Relationship Id="rId9" Type="http://schemas.openxmlformats.org/officeDocument/2006/relationships/image" Target="../media/image58.jpeg"/></Relationships>
</file>

<file path=ppt/slides/_rels/slide23.xml.rels><?xml version="1.0" encoding="UTF-8" standalone="yes"?>
<Relationships xmlns="http://schemas.openxmlformats.org/package/2006/relationships"><Relationship Id="rId8" Type="http://schemas.openxmlformats.org/officeDocument/2006/relationships/image" Target="../media/image57.tiff"/><Relationship Id="rId13" Type="http://schemas.openxmlformats.org/officeDocument/2006/relationships/image" Target="../media/image64.emf"/><Relationship Id="rId3" Type="http://schemas.openxmlformats.org/officeDocument/2006/relationships/image" Target="../media/image53.emf"/><Relationship Id="rId7" Type="http://schemas.openxmlformats.org/officeDocument/2006/relationships/image" Target="../media/image56.jpeg"/><Relationship Id="rId12" Type="http://schemas.openxmlformats.org/officeDocument/2006/relationships/image" Target="../media/image61.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5.jpeg"/><Relationship Id="rId11" Type="http://schemas.openxmlformats.org/officeDocument/2006/relationships/image" Target="../media/image60.emf"/><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63.emf"/><Relationship Id="rId9" Type="http://schemas.openxmlformats.org/officeDocument/2006/relationships/image" Target="../media/image58.jpeg"/><Relationship Id="rId14" Type="http://schemas.openxmlformats.org/officeDocument/2006/relationships/image" Target="../media/image62.emf"/></Relationships>
</file>

<file path=ppt/slides/_rels/slide24.xml.rels><?xml version="1.0" encoding="UTF-8" standalone="yes"?>
<Relationships xmlns="http://schemas.openxmlformats.org/package/2006/relationships"><Relationship Id="rId8" Type="http://schemas.openxmlformats.org/officeDocument/2006/relationships/image" Target="../media/image57.tiff"/><Relationship Id="rId13" Type="http://schemas.openxmlformats.org/officeDocument/2006/relationships/image" Target="../media/image64.emf"/><Relationship Id="rId3" Type="http://schemas.openxmlformats.org/officeDocument/2006/relationships/image" Target="../media/image53.emf"/><Relationship Id="rId7" Type="http://schemas.openxmlformats.org/officeDocument/2006/relationships/image" Target="../media/image56.jpeg"/><Relationship Id="rId12" Type="http://schemas.openxmlformats.org/officeDocument/2006/relationships/image" Target="../media/image61.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5.jpeg"/><Relationship Id="rId11" Type="http://schemas.openxmlformats.org/officeDocument/2006/relationships/image" Target="../media/image60.emf"/><Relationship Id="rId5" Type="http://schemas.openxmlformats.org/officeDocument/2006/relationships/image" Target="../media/image54.png"/><Relationship Id="rId15" Type="http://schemas.openxmlformats.org/officeDocument/2006/relationships/image" Target="../media/image65.emf"/><Relationship Id="rId10" Type="http://schemas.openxmlformats.org/officeDocument/2006/relationships/image" Target="../media/image59.png"/><Relationship Id="rId4" Type="http://schemas.openxmlformats.org/officeDocument/2006/relationships/image" Target="../media/image63.emf"/><Relationship Id="rId9" Type="http://schemas.openxmlformats.org/officeDocument/2006/relationships/image" Target="../media/image58.jpeg"/><Relationship Id="rId14" Type="http://schemas.openxmlformats.org/officeDocument/2006/relationships/image" Target="../media/image62.emf"/></Relationships>
</file>

<file path=ppt/slides/_rels/slide25.xml.rels><?xml version="1.0" encoding="UTF-8" standalone="yes"?>
<Relationships xmlns="http://schemas.openxmlformats.org/package/2006/relationships"><Relationship Id="rId8" Type="http://schemas.openxmlformats.org/officeDocument/2006/relationships/image" Target="../media/image57.tiff"/><Relationship Id="rId13" Type="http://schemas.openxmlformats.org/officeDocument/2006/relationships/image" Target="../media/image64.emf"/><Relationship Id="rId3" Type="http://schemas.openxmlformats.org/officeDocument/2006/relationships/image" Target="../media/image53.emf"/><Relationship Id="rId7" Type="http://schemas.openxmlformats.org/officeDocument/2006/relationships/image" Target="../media/image56.jpeg"/><Relationship Id="rId12" Type="http://schemas.openxmlformats.org/officeDocument/2006/relationships/image" Target="../media/image61.emf"/><Relationship Id="rId2" Type="http://schemas.openxmlformats.org/officeDocument/2006/relationships/notesSlide" Target="../notesSlides/notesSlide21.xml"/><Relationship Id="rId16" Type="http://schemas.openxmlformats.org/officeDocument/2006/relationships/image" Target="../media/image66.emf"/><Relationship Id="rId1" Type="http://schemas.openxmlformats.org/officeDocument/2006/relationships/slideLayout" Target="../slideLayouts/slideLayout2.xml"/><Relationship Id="rId6" Type="http://schemas.openxmlformats.org/officeDocument/2006/relationships/image" Target="../media/image55.jpeg"/><Relationship Id="rId11" Type="http://schemas.openxmlformats.org/officeDocument/2006/relationships/image" Target="../media/image60.emf"/><Relationship Id="rId5" Type="http://schemas.openxmlformats.org/officeDocument/2006/relationships/image" Target="../media/image54.png"/><Relationship Id="rId15" Type="http://schemas.openxmlformats.org/officeDocument/2006/relationships/image" Target="../media/image65.emf"/><Relationship Id="rId10" Type="http://schemas.openxmlformats.org/officeDocument/2006/relationships/image" Target="../media/image59.png"/><Relationship Id="rId4" Type="http://schemas.openxmlformats.org/officeDocument/2006/relationships/image" Target="../media/image63.emf"/><Relationship Id="rId9" Type="http://schemas.openxmlformats.org/officeDocument/2006/relationships/image" Target="../media/image58.jpeg"/><Relationship Id="rId14" Type="http://schemas.openxmlformats.org/officeDocument/2006/relationships/image" Target="../media/image62.emf"/></Relationships>
</file>

<file path=ppt/slides/_rels/slide26.xml.rels><?xml version="1.0" encoding="UTF-8" standalone="yes"?>
<Relationships xmlns="http://schemas.openxmlformats.org/package/2006/relationships"><Relationship Id="rId8" Type="http://schemas.openxmlformats.org/officeDocument/2006/relationships/image" Target="../media/image57.tiff"/><Relationship Id="rId13" Type="http://schemas.openxmlformats.org/officeDocument/2006/relationships/image" Target="../media/image64.emf"/><Relationship Id="rId3" Type="http://schemas.openxmlformats.org/officeDocument/2006/relationships/image" Target="../media/image53.emf"/><Relationship Id="rId7" Type="http://schemas.openxmlformats.org/officeDocument/2006/relationships/image" Target="../media/image56.jpeg"/><Relationship Id="rId12" Type="http://schemas.openxmlformats.org/officeDocument/2006/relationships/image" Target="../media/image61.emf"/><Relationship Id="rId17" Type="http://schemas.openxmlformats.org/officeDocument/2006/relationships/image" Target="../media/image67.emf"/><Relationship Id="rId2" Type="http://schemas.openxmlformats.org/officeDocument/2006/relationships/notesSlide" Target="../notesSlides/notesSlide22.xml"/><Relationship Id="rId16" Type="http://schemas.openxmlformats.org/officeDocument/2006/relationships/image" Target="../media/image66.emf"/><Relationship Id="rId1" Type="http://schemas.openxmlformats.org/officeDocument/2006/relationships/slideLayout" Target="../slideLayouts/slideLayout2.xml"/><Relationship Id="rId6" Type="http://schemas.openxmlformats.org/officeDocument/2006/relationships/image" Target="../media/image55.jpeg"/><Relationship Id="rId11" Type="http://schemas.openxmlformats.org/officeDocument/2006/relationships/image" Target="../media/image60.emf"/><Relationship Id="rId5" Type="http://schemas.openxmlformats.org/officeDocument/2006/relationships/image" Target="../media/image54.png"/><Relationship Id="rId15" Type="http://schemas.openxmlformats.org/officeDocument/2006/relationships/image" Target="../media/image65.emf"/><Relationship Id="rId10" Type="http://schemas.openxmlformats.org/officeDocument/2006/relationships/image" Target="../media/image59.png"/><Relationship Id="rId4" Type="http://schemas.openxmlformats.org/officeDocument/2006/relationships/image" Target="../media/image63.emf"/><Relationship Id="rId9" Type="http://schemas.openxmlformats.org/officeDocument/2006/relationships/image" Target="../media/image58.jpeg"/><Relationship Id="rId14" Type="http://schemas.openxmlformats.org/officeDocument/2006/relationships/image" Target="../media/image62.emf"/></Relationships>
</file>

<file path=ppt/slides/_rels/slide27.xml.rels><?xml version="1.0" encoding="UTF-8" standalone="yes"?>
<Relationships xmlns="http://schemas.openxmlformats.org/package/2006/relationships"><Relationship Id="rId8" Type="http://schemas.openxmlformats.org/officeDocument/2006/relationships/image" Target="../media/image57.tiff"/><Relationship Id="rId13" Type="http://schemas.openxmlformats.org/officeDocument/2006/relationships/image" Target="../media/image64.emf"/><Relationship Id="rId18" Type="http://schemas.openxmlformats.org/officeDocument/2006/relationships/image" Target="../media/image67.emf"/><Relationship Id="rId3" Type="http://schemas.openxmlformats.org/officeDocument/2006/relationships/image" Target="../media/image53.emf"/><Relationship Id="rId7" Type="http://schemas.openxmlformats.org/officeDocument/2006/relationships/image" Target="../media/image56.jpeg"/><Relationship Id="rId12" Type="http://schemas.openxmlformats.org/officeDocument/2006/relationships/image" Target="../media/image61.emf"/><Relationship Id="rId17" Type="http://schemas.openxmlformats.org/officeDocument/2006/relationships/image" Target="../media/image68.emf"/><Relationship Id="rId2" Type="http://schemas.openxmlformats.org/officeDocument/2006/relationships/notesSlide" Target="../notesSlides/notesSlide23.xml"/><Relationship Id="rId16" Type="http://schemas.openxmlformats.org/officeDocument/2006/relationships/image" Target="../media/image66.emf"/><Relationship Id="rId1" Type="http://schemas.openxmlformats.org/officeDocument/2006/relationships/slideLayout" Target="../slideLayouts/slideLayout2.xml"/><Relationship Id="rId6" Type="http://schemas.openxmlformats.org/officeDocument/2006/relationships/image" Target="../media/image55.jpeg"/><Relationship Id="rId11" Type="http://schemas.openxmlformats.org/officeDocument/2006/relationships/image" Target="../media/image60.emf"/><Relationship Id="rId5" Type="http://schemas.openxmlformats.org/officeDocument/2006/relationships/image" Target="../media/image54.png"/><Relationship Id="rId15" Type="http://schemas.openxmlformats.org/officeDocument/2006/relationships/image" Target="../media/image65.emf"/><Relationship Id="rId10" Type="http://schemas.openxmlformats.org/officeDocument/2006/relationships/image" Target="../media/image59.png"/><Relationship Id="rId4" Type="http://schemas.openxmlformats.org/officeDocument/2006/relationships/image" Target="../media/image63.emf"/><Relationship Id="rId9" Type="http://schemas.openxmlformats.org/officeDocument/2006/relationships/image" Target="../media/image58.jpeg"/><Relationship Id="rId14" Type="http://schemas.openxmlformats.org/officeDocument/2006/relationships/image" Target="../media/image62.emf"/></Relationships>
</file>

<file path=ppt/slides/_rels/slide2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chart" Target="../charts/chart1.xml"/><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8" Type="http://schemas.openxmlformats.org/officeDocument/2006/relationships/image" Target="../media/image88.jpg"/><Relationship Id="rId3" Type="http://schemas.openxmlformats.org/officeDocument/2006/relationships/image" Target="../media/image11.jpg"/><Relationship Id="rId7" Type="http://schemas.openxmlformats.org/officeDocument/2006/relationships/image" Target="../media/image87.jp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86.jpg"/><Relationship Id="rId5" Type="http://schemas.openxmlformats.org/officeDocument/2006/relationships/image" Target="../media/image85.jpg"/><Relationship Id="rId4" Type="http://schemas.openxmlformats.org/officeDocument/2006/relationships/image" Target="../media/image84.jpg"/><Relationship Id="rId9" Type="http://schemas.openxmlformats.org/officeDocument/2006/relationships/image" Target="../media/image89.jpg"/></Relationships>
</file>

<file path=ppt/slides/_rels/slide51.xml.rels><?xml version="1.0" encoding="UTF-8" standalone="yes"?>
<Relationships xmlns="http://schemas.openxmlformats.org/package/2006/relationships"><Relationship Id="rId8" Type="http://schemas.openxmlformats.org/officeDocument/2006/relationships/image" Target="../media/image88.jpg"/><Relationship Id="rId3" Type="http://schemas.openxmlformats.org/officeDocument/2006/relationships/image" Target="../media/image11.jpg"/><Relationship Id="rId7" Type="http://schemas.openxmlformats.org/officeDocument/2006/relationships/image" Target="../media/image87.jp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86.jpg"/><Relationship Id="rId5" Type="http://schemas.openxmlformats.org/officeDocument/2006/relationships/image" Target="../media/image85.jpg"/><Relationship Id="rId10" Type="http://schemas.openxmlformats.org/officeDocument/2006/relationships/image" Target="../media/image90.emf"/><Relationship Id="rId4" Type="http://schemas.openxmlformats.org/officeDocument/2006/relationships/image" Target="../media/image84.jpg"/><Relationship Id="rId9" Type="http://schemas.openxmlformats.org/officeDocument/2006/relationships/image" Target="../media/image89.jpg"/></Relationships>
</file>

<file path=ppt/slides/_rels/slide52.xml.rels><?xml version="1.0" encoding="UTF-8" standalone="yes"?>
<Relationships xmlns="http://schemas.openxmlformats.org/package/2006/relationships"><Relationship Id="rId8" Type="http://schemas.openxmlformats.org/officeDocument/2006/relationships/image" Target="../media/image88.jpg"/><Relationship Id="rId3" Type="http://schemas.openxmlformats.org/officeDocument/2006/relationships/image" Target="../media/image11.jpg"/><Relationship Id="rId7" Type="http://schemas.openxmlformats.org/officeDocument/2006/relationships/image" Target="../media/image87.jp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86.jpg"/><Relationship Id="rId5" Type="http://schemas.openxmlformats.org/officeDocument/2006/relationships/image" Target="../media/image85.jpg"/><Relationship Id="rId10" Type="http://schemas.openxmlformats.org/officeDocument/2006/relationships/image" Target="../media/image90.emf"/><Relationship Id="rId4" Type="http://schemas.openxmlformats.org/officeDocument/2006/relationships/image" Target="../media/image84.jpg"/><Relationship Id="rId9" Type="http://schemas.openxmlformats.org/officeDocument/2006/relationships/image" Target="../media/image89.jpg"/></Relationships>
</file>

<file path=ppt/slides/_rels/slide53.xml.rels><?xml version="1.0" encoding="UTF-8" standalone="yes"?>
<Relationships xmlns="http://schemas.openxmlformats.org/package/2006/relationships"><Relationship Id="rId8" Type="http://schemas.openxmlformats.org/officeDocument/2006/relationships/image" Target="../media/image88.jpg"/><Relationship Id="rId3" Type="http://schemas.openxmlformats.org/officeDocument/2006/relationships/image" Target="../media/image11.jpg"/><Relationship Id="rId7" Type="http://schemas.openxmlformats.org/officeDocument/2006/relationships/image" Target="../media/image87.jp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86.jpg"/><Relationship Id="rId11" Type="http://schemas.openxmlformats.org/officeDocument/2006/relationships/image" Target="../media/image90.emf"/><Relationship Id="rId5" Type="http://schemas.openxmlformats.org/officeDocument/2006/relationships/image" Target="../media/image85.jpg"/><Relationship Id="rId10" Type="http://schemas.openxmlformats.org/officeDocument/2006/relationships/image" Target="../media/image91.emf"/><Relationship Id="rId4" Type="http://schemas.openxmlformats.org/officeDocument/2006/relationships/image" Target="../media/image84.jpg"/><Relationship Id="rId9" Type="http://schemas.openxmlformats.org/officeDocument/2006/relationships/image" Target="../media/image89.jpg"/></Relationships>
</file>

<file path=ppt/slides/_rels/slide54.xml.rels><?xml version="1.0" encoding="UTF-8" standalone="yes"?>
<Relationships xmlns="http://schemas.openxmlformats.org/package/2006/relationships"><Relationship Id="rId8" Type="http://schemas.openxmlformats.org/officeDocument/2006/relationships/image" Target="../media/image88.jpg"/><Relationship Id="rId3" Type="http://schemas.openxmlformats.org/officeDocument/2006/relationships/image" Target="../media/image11.jpg"/><Relationship Id="rId7" Type="http://schemas.openxmlformats.org/officeDocument/2006/relationships/image" Target="../media/image87.jp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86.jpg"/><Relationship Id="rId11" Type="http://schemas.openxmlformats.org/officeDocument/2006/relationships/image" Target="../media/image90.emf"/><Relationship Id="rId5" Type="http://schemas.openxmlformats.org/officeDocument/2006/relationships/image" Target="../media/image85.jpg"/><Relationship Id="rId10" Type="http://schemas.openxmlformats.org/officeDocument/2006/relationships/image" Target="../media/image91.emf"/><Relationship Id="rId4" Type="http://schemas.openxmlformats.org/officeDocument/2006/relationships/image" Target="../media/image84.jpg"/><Relationship Id="rId9" Type="http://schemas.openxmlformats.org/officeDocument/2006/relationships/image" Target="../media/image89.jpg"/></Relationships>
</file>

<file path=ppt/slides/_rels/slide55.xml.rels><?xml version="1.0" encoding="UTF-8" standalone="yes"?>
<Relationships xmlns="http://schemas.openxmlformats.org/package/2006/relationships"><Relationship Id="rId8" Type="http://schemas.openxmlformats.org/officeDocument/2006/relationships/image" Target="../media/image88.jpg"/><Relationship Id="rId3" Type="http://schemas.openxmlformats.org/officeDocument/2006/relationships/image" Target="../media/image11.jpg"/><Relationship Id="rId7" Type="http://schemas.openxmlformats.org/officeDocument/2006/relationships/image" Target="../media/image87.jp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86.jpg"/><Relationship Id="rId11" Type="http://schemas.openxmlformats.org/officeDocument/2006/relationships/image" Target="../media/image90.emf"/><Relationship Id="rId5" Type="http://schemas.openxmlformats.org/officeDocument/2006/relationships/image" Target="../media/image85.jpg"/><Relationship Id="rId10" Type="http://schemas.openxmlformats.org/officeDocument/2006/relationships/image" Target="../media/image91.emf"/><Relationship Id="rId4" Type="http://schemas.openxmlformats.org/officeDocument/2006/relationships/image" Target="../media/image84.jpg"/><Relationship Id="rId9" Type="http://schemas.openxmlformats.org/officeDocument/2006/relationships/image" Target="../media/image89.jpg"/></Relationships>
</file>

<file path=ppt/slides/_rels/slide56.xml.rels><?xml version="1.0" encoding="UTF-8" standalone="yes"?>
<Relationships xmlns="http://schemas.openxmlformats.org/package/2006/relationships"><Relationship Id="rId8" Type="http://schemas.openxmlformats.org/officeDocument/2006/relationships/image" Target="../media/image89.jpg"/><Relationship Id="rId3" Type="http://schemas.openxmlformats.org/officeDocument/2006/relationships/image" Target="../media/image84.jpg"/><Relationship Id="rId7" Type="http://schemas.openxmlformats.org/officeDocument/2006/relationships/image" Target="../media/image88.jpg"/><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image" Target="../media/image87.jpg"/><Relationship Id="rId11" Type="http://schemas.openxmlformats.org/officeDocument/2006/relationships/image" Target="../media/image92.emf"/><Relationship Id="rId5" Type="http://schemas.openxmlformats.org/officeDocument/2006/relationships/image" Target="../media/image86.jpg"/><Relationship Id="rId10" Type="http://schemas.openxmlformats.org/officeDocument/2006/relationships/image" Target="../media/image90.emf"/><Relationship Id="rId4" Type="http://schemas.openxmlformats.org/officeDocument/2006/relationships/image" Target="../media/image85.jpg"/><Relationship Id="rId9" Type="http://schemas.openxmlformats.org/officeDocument/2006/relationships/image" Target="../media/image91.emf"/></Relationships>
</file>

<file path=ppt/slides/_rels/slide5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chart" Target="../charts/chart2.xml"/><Relationship Id="rId5" Type="http://schemas.openxmlformats.org/officeDocument/2006/relationships/image" Target="../media/image16.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6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68.xml.rels><?xml version="1.0" encoding="UTF-8" standalone="yes"?>
<Relationships xmlns="http://schemas.openxmlformats.org/package/2006/relationships"><Relationship Id="rId3" Type="http://schemas.openxmlformats.org/officeDocument/2006/relationships/image" Target="../media/image112.gi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112.gif"/><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emf"/><Relationship Id="rId3" Type="http://schemas.openxmlformats.org/officeDocument/2006/relationships/image" Target="../media/image17.emf"/><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D6A0E1-4BEE-065C-AE2D-A12CFE40683A}"/>
              </a:ext>
            </a:extLst>
          </p:cNvPr>
          <p:cNvPicPr preferRelativeResize="0">
            <a:picLocks/>
          </p:cNvPicPr>
          <p:nvPr/>
        </p:nvPicPr>
        <p:blipFill>
          <a:blip r:embed="rId3"/>
          <a:stretch>
            <a:fillRect/>
          </a:stretch>
        </p:blipFill>
        <p:spPr>
          <a:xfrm>
            <a:off x="8522714" y="3069802"/>
            <a:ext cx="2075688" cy="2075688"/>
          </a:xfrm>
          <a:prstGeom prst="rect">
            <a:avLst/>
          </a:prstGeom>
        </p:spPr>
      </p:pic>
      <p:pic>
        <p:nvPicPr>
          <p:cNvPr id="6" name="Picture 5">
            <a:extLst>
              <a:ext uri="{FF2B5EF4-FFF2-40B4-BE49-F238E27FC236}">
                <a16:creationId xmlns:a16="http://schemas.microsoft.com/office/drawing/2014/main" id="{37E77C90-EC95-26AE-D315-3FB76DD74D19}"/>
              </a:ext>
            </a:extLst>
          </p:cNvPr>
          <p:cNvPicPr preferRelativeResize="0">
            <a:picLocks noChangeAspect="1"/>
          </p:cNvPicPr>
          <p:nvPr/>
        </p:nvPicPr>
        <p:blipFill>
          <a:blip r:embed="rId4"/>
          <a:stretch>
            <a:fillRect/>
          </a:stretch>
        </p:blipFill>
        <p:spPr>
          <a:xfrm>
            <a:off x="6312103" y="3069802"/>
            <a:ext cx="2078067" cy="2078067"/>
          </a:xfrm>
          <a:prstGeom prst="rect">
            <a:avLst/>
          </a:prstGeom>
        </p:spPr>
      </p:pic>
      <p:pic>
        <p:nvPicPr>
          <p:cNvPr id="7" name="Picture 6">
            <a:extLst>
              <a:ext uri="{FF2B5EF4-FFF2-40B4-BE49-F238E27FC236}">
                <a16:creationId xmlns:a16="http://schemas.microsoft.com/office/drawing/2014/main" id="{FE8EB50E-EC42-7234-C3A6-12449483C3CC}"/>
              </a:ext>
            </a:extLst>
          </p:cNvPr>
          <p:cNvPicPr>
            <a:picLocks noChangeAspect="1"/>
          </p:cNvPicPr>
          <p:nvPr/>
        </p:nvPicPr>
        <p:blipFill>
          <a:blip r:embed="rId5"/>
          <a:stretch>
            <a:fillRect/>
          </a:stretch>
        </p:blipFill>
        <p:spPr>
          <a:xfrm>
            <a:off x="4101492" y="3069802"/>
            <a:ext cx="2075688" cy="2075688"/>
          </a:xfrm>
          <a:prstGeom prst="rect">
            <a:avLst/>
          </a:prstGeom>
        </p:spPr>
      </p:pic>
      <p:pic>
        <p:nvPicPr>
          <p:cNvPr id="15" name="Picture 14" descr="A person standing in front of a statue of liberty&#10;&#10;Description automatically generated">
            <a:extLst>
              <a:ext uri="{FF2B5EF4-FFF2-40B4-BE49-F238E27FC236}">
                <a16:creationId xmlns:a16="http://schemas.microsoft.com/office/drawing/2014/main" id="{0C25ACE3-82A2-BBA3-9F95-46CC436887EB}"/>
              </a:ext>
            </a:extLst>
          </p:cNvPr>
          <p:cNvPicPr>
            <a:picLocks noChangeAspect="1"/>
          </p:cNvPicPr>
          <p:nvPr/>
        </p:nvPicPr>
        <p:blipFill>
          <a:blip r:embed="rId6"/>
          <a:stretch>
            <a:fillRect/>
          </a:stretch>
        </p:blipFill>
        <p:spPr>
          <a:xfrm>
            <a:off x="1670224" y="3069802"/>
            <a:ext cx="2296345" cy="2075688"/>
          </a:xfrm>
          <a:prstGeom prst="rect">
            <a:avLst/>
          </a:prstGeom>
        </p:spPr>
      </p:pic>
      <p:sp>
        <p:nvSpPr>
          <p:cNvPr id="18" name="TextBox 17">
            <a:extLst>
              <a:ext uri="{FF2B5EF4-FFF2-40B4-BE49-F238E27FC236}">
                <a16:creationId xmlns:a16="http://schemas.microsoft.com/office/drawing/2014/main" id="{E1603CB1-AA9A-FD85-93B1-8CDD9E0E3D94}"/>
              </a:ext>
            </a:extLst>
          </p:cNvPr>
          <p:cNvSpPr txBox="1"/>
          <p:nvPr/>
        </p:nvSpPr>
        <p:spPr>
          <a:xfrm>
            <a:off x="251771" y="817253"/>
            <a:ext cx="12120664" cy="2215991"/>
          </a:xfrm>
          <a:prstGeom prst="rect">
            <a:avLst/>
          </a:prstGeom>
          <a:noFill/>
        </p:spPr>
        <p:txBody>
          <a:bodyPr wrap="square">
            <a:spAutoFit/>
          </a:bodyPr>
          <a:lstStyle/>
          <a:p>
            <a:pPr algn="ctr"/>
            <a:r>
              <a:rPr lang="en-US" sz="4600" dirty="0">
                <a:latin typeface="Helvetica Light" panose="020B0403020202020204" pitchFamily="34" charset="0"/>
              </a:rPr>
              <a:t>Dividing</a:t>
            </a:r>
            <a:r>
              <a:rPr lang="en-US" b="1" i="0" dirty="0">
                <a:solidFill>
                  <a:srgbClr val="2C3A4A"/>
                </a:solidFill>
                <a:effectLst/>
                <a:latin typeface="Noto Sans" panose="020B0502040504020204" pitchFamily="34" charset="0"/>
              </a:rPr>
              <a:t> </a:t>
            </a:r>
            <a:r>
              <a:rPr lang="en-US" sz="4600" dirty="0">
                <a:latin typeface="Helvetica Light" panose="020B0403020202020204" pitchFamily="34" charset="0"/>
              </a:rPr>
              <a:t>and Conquering a BlackBox to a Mixture of Interpretable Models: Route, Interpret, Repeat</a:t>
            </a:r>
          </a:p>
        </p:txBody>
      </p:sp>
      <p:sp>
        <p:nvSpPr>
          <p:cNvPr id="19" name="TextBox 18">
            <a:extLst>
              <a:ext uri="{FF2B5EF4-FFF2-40B4-BE49-F238E27FC236}">
                <a16:creationId xmlns:a16="http://schemas.microsoft.com/office/drawing/2014/main" id="{D5C895F5-E80C-06DC-3534-BCA25BF4C51B}"/>
              </a:ext>
            </a:extLst>
          </p:cNvPr>
          <p:cNvSpPr txBox="1"/>
          <p:nvPr/>
        </p:nvSpPr>
        <p:spPr>
          <a:xfrm>
            <a:off x="0" y="5193686"/>
            <a:ext cx="13482536" cy="954107"/>
          </a:xfrm>
          <a:prstGeom prst="rect">
            <a:avLst/>
          </a:prstGeom>
          <a:noFill/>
        </p:spPr>
        <p:txBody>
          <a:bodyPr wrap="square">
            <a:spAutoFit/>
          </a:bodyPr>
          <a:lstStyle/>
          <a:p>
            <a:r>
              <a:rPr lang="en-US" sz="2800" dirty="0">
                <a:latin typeface="Helvetica Light" panose="020B0403020202020204" pitchFamily="34" charset="0"/>
              </a:rPr>
              <a:t>Shantanu Ghosh</a:t>
            </a:r>
            <a:r>
              <a:rPr lang="en-US" sz="2800" baseline="30000" dirty="0">
                <a:latin typeface="Helvetica Light" panose="020B0403020202020204" pitchFamily="34" charset="0"/>
              </a:rPr>
              <a:t>1</a:t>
            </a:r>
            <a:r>
              <a:rPr lang="en-US" sz="2800" dirty="0">
                <a:latin typeface="Helvetica Light" panose="020B0403020202020204" pitchFamily="34" charset="0"/>
              </a:rPr>
              <a:t>, </a:t>
            </a:r>
            <a:r>
              <a:rPr lang="en-US" sz="2800" dirty="0" err="1">
                <a:latin typeface="Helvetica Light" panose="020B0403020202020204" pitchFamily="34" charset="0"/>
              </a:rPr>
              <a:t>Ke</a:t>
            </a:r>
            <a:r>
              <a:rPr lang="en-US" sz="2800" dirty="0">
                <a:latin typeface="Helvetica Light" panose="020B0403020202020204" pitchFamily="34" charset="0"/>
              </a:rPr>
              <a:t> Yu</a:t>
            </a:r>
            <a:r>
              <a:rPr lang="en-US" sz="2800" baseline="30000" dirty="0">
                <a:latin typeface="Helvetica Light" panose="020B0403020202020204" pitchFamily="34" charset="0"/>
              </a:rPr>
              <a:t>2</a:t>
            </a:r>
            <a:r>
              <a:rPr lang="en-US" sz="2800" dirty="0">
                <a:latin typeface="Helvetica Light" panose="020B0403020202020204" pitchFamily="34" charset="0"/>
              </a:rPr>
              <a:t>, </a:t>
            </a:r>
            <a:r>
              <a:rPr lang="en-US" sz="2800" dirty="0" err="1">
                <a:latin typeface="Helvetica Light" panose="020B0403020202020204" pitchFamily="34" charset="0"/>
              </a:rPr>
              <a:t>Forough</a:t>
            </a:r>
            <a:r>
              <a:rPr lang="en-US" sz="2800" dirty="0">
                <a:latin typeface="Helvetica Light" panose="020B0403020202020204" pitchFamily="34" charset="0"/>
              </a:rPr>
              <a:t> Arabshahi</a:t>
            </a:r>
            <a:r>
              <a:rPr lang="en-US" sz="2800" baseline="30000" dirty="0">
                <a:latin typeface="Helvetica Light" panose="020B0403020202020204" pitchFamily="34" charset="0"/>
              </a:rPr>
              <a:t>3</a:t>
            </a:r>
            <a:r>
              <a:rPr lang="en-US" sz="2800" dirty="0">
                <a:latin typeface="Helvetica Light" panose="020B0403020202020204" pitchFamily="34" charset="0"/>
              </a:rPr>
              <a:t>,  </a:t>
            </a:r>
            <a:r>
              <a:rPr lang="en-US" sz="2800" dirty="0" err="1">
                <a:latin typeface="Helvetica Light" panose="020B0403020202020204" pitchFamily="34" charset="0"/>
              </a:rPr>
              <a:t>Kayhan</a:t>
            </a:r>
            <a:r>
              <a:rPr lang="en-US" sz="2800" dirty="0">
                <a:latin typeface="Helvetica Light" panose="020B0403020202020204" pitchFamily="34" charset="0"/>
              </a:rPr>
              <a:t> Batmanghelich</a:t>
            </a:r>
            <a:r>
              <a:rPr lang="en-US" sz="2800" baseline="30000" dirty="0">
                <a:latin typeface="Helvetica Light" panose="020B0403020202020204" pitchFamily="34" charset="0"/>
              </a:rPr>
              <a:t>1</a:t>
            </a:r>
            <a:endParaRPr lang="en-US" sz="2800" dirty="0">
              <a:latin typeface="Helvetica Light" panose="020B0403020202020204" pitchFamily="34" charset="0"/>
            </a:endParaRPr>
          </a:p>
          <a:p>
            <a:pPr algn="l"/>
            <a:endParaRPr lang="en-US" sz="2800" dirty="0">
              <a:latin typeface="Helvetica Light" panose="020B0403020202020204" pitchFamily="34" charset="0"/>
            </a:endParaRPr>
          </a:p>
        </p:txBody>
      </p:sp>
      <p:sp>
        <p:nvSpPr>
          <p:cNvPr id="20" name="TextBox 19">
            <a:extLst>
              <a:ext uri="{FF2B5EF4-FFF2-40B4-BE49-F238E27FC236}">
                <a16:creationId xmlns:a16="http://schemas.microsoft.com/office/drawing/2014/main" id="{5FB157E4-DED5-18CE-EDB8-32A023EDE5B4}"/>
              </a:ext>
            </a:extLst>
          </p:cNvPr>
          <p:cNvSpPr txBox="1"/>
          <p:nvPr/>
        </p:nvSpPr>
        <p:spPr>
          <a:xfrm>
            <a:off x="4338146" y="5728852"/>
            <a:ext cx="3515707" cy="523220"/>
          </a:xfrm>
          <a:prstGeom prst="rect">
            <a:avLst/>
          </a:prstGeom>
          <a:noFill/>
        </p:spPr>
        <p:txBody>
          <a:bodyPr wrap="none" rtlCol="0">
            <a:spAutoFit/>
          </a:bodyPr>
          <a:lstStyle/>
          <a:p>
            <a:pPr algn="ctr"/>
            <a:r>
              <a:rPr lang="en-US" sz="2800" baseline="30000" dirty="0">
                <a:latin typeface="Helvetica Light" panose="020B0403020202020204" pitchFamily="34" charset="0"/>
                <a:ea typeface="Segoe UI Historic" panose="020B0502040204020203" pitchFamily="34" charset="0"/>
                <a:cs typeface="Times New Roman" panose="02020603050405020304" pitchFamily="18" charset="0"/>
              </a:rPr>
              <a:t>1</a:t>
            </a:r>
            <a:r>
              <a:rPr lang="en-US" sz="2800" dirty="0">
                <a:latin typeface="Helvetica Light" panose="020B0403020202020204" pitchFamily="34" charset="0"/>
                <a:ea typeface="Segoe UI Historic" panose="020B0502040204020203" pitchFamily="34" charset="0"/>
                <a:cs typeface="Times New Roman" panose="02020603050405020304" pitchFamily="18" charset="0"/>
              </a:rPr>
              <a:t>BU, </a:t>
            </a:r>
            <a:r>
              <a:rPr lang="en-US" sz="2800" baseline="30000" dirty="0">
                <a:latin typeface="Helvetica Light" panose="020B0403020202020204" pitchFamily="34" charset="0"/>
                <a:ea typeface="Segoe UI Historic" panose="020B0502040204020203" pitchFamily="34" charset="0"/>
                <a:cs typeface="Times New Roman" panose="02020603050405020304" pitchFamily="18" charset="0"/>
              </a:rPr>
              <a:t>2</a:t>
            </a:r>
            <a:r>
              <a:rPr lang="en-US" sz="2800" dirty="0">
                <a:latin typeface="Helvetica Light" panose="020B0403020202020204" pitchFamily="34" charset="0"/>
                <a:ea typeface="Segoe UI Historic" panose="020B0502040204020203" pitchFamily="34" charset="0"/>
                <a:cs typeface="Times New Roman" panose="02020603050405020304" pitchFamily="18" charset="0"/>
              </a:rPr>
              <a:t>Pitt ISP, </a:t>
            </a:r>
            <a:r>
              <a:rPr lang="en-US" sz="2800" baseline="30000" dirty="0">
                <a:latin typeface="Helvetica Light" panose="020B0403020202020204" pitchFamily="34" charset="0"/>
                <a:ea typeface="Segoe UI Historic" panose="020B0502040204020203" pitchFamily="34" charset="0"/>
                <a:cs typeface="Times New Roman" panose="02020603050405020304" pitchFamily="18" charset="0"/>
              </a:rPr>
              <a:t>3</a:t>
            </a:r>
            <a:r>
              <a:rPr lang="en-US" sz="2800" dirty="0">
                <a:latin typeface="Helvetica Light" panose="020B0403020202020204" pitchFamily="34" charset="0"/>
                <a:ea typeface="Segoe UI Historic" panose="020B0502040204020203" pitchFamily="34" charset="0"/>
                <a:cs typeface="Times New Roman" panose="02020603050405020304" pitchFamily="18" charset="0"/>
              </a:rPr>
              <a:t>Meta </a:t>
            </a:r>
            <a:endParaRPr lang="en-US" sz="2800" baseline="30000" dirty="0">
              <a:latin typeface="Helvetica Light" panose="020B0403020202020204" pitchFamily="34" charset="0"/>
              <a:ea typeface="Segoe UI Historic" panose="020B0502040204020203" pitchFamily="34" charset="0"/>
              <a:cs typeface="Times New Roman" panose="02020603050405020304" pitchFamily="18" charset="0"/>
            </a:endParaRPr>
          </a:p>
        </p:txBody>
      </p:sp>
      <p:pic>
        <p:nvPicPr>
          <p:cNvPr id="21" name="Picture 20" descr="A picture containing text, font, graphics, graphic design&#10;&#10;Description automatically generated">
            <a:extLst>
              <a:ext uri="{FF2B5EF4-FFF2-40B4-BE49-F238E27FC236}">
                <a16:creationId xmlns:a16="http://schemas.microsoft.com/office/drawing/2014/main" id="{AAD5244A-A0FA-EF7A-EBA6-54AE68E9D334}"/>
              </a:ext>
            </a:extLst>
          </p:cNvPr>
          <p:cNvPicPr>
            <a:picLocks noChangeAspect="1"/>
          </p:cNvPicPr>
          <p:nvPr/>
        </p:nvPicPr>
        <p:blipFill>
          <a:blip r:embed="rId7"/>
          <a:stretch>
            <a:fillRect/>
          </a:stretch>
        </p:blipFill>
        <p:spPr>
          <a:xfrm>
            <a:off x="166525" y="66296"/>
            <a:ext cx="3007397" cy="629548"/>
          </a:xfrm>
          <a:prstGeom prst="rect">
            <a:avLst/>
          </a:prstGeom>
          <a:noFill/>
        </p:spPr>
      </p:pic>
      <p:pic>
        <p:nvPicPr>
          <p:cNvPr id="22" name="Picture 21" descr="A picture containing screenshot, graphics, font, graphic design&#10;&#10;Description automatically generated">
            <a:extLst>
              <a:ext uri="{FF2B5EF4-FFF2-40B4-BE49-F238E27FC236}">
                <a16:creationId xmlns:a16="http://schemas.microsoft.com/office/drawing/2014/main" id="{383A1AB3-FBC4-AD83-5D79-D71642A9B2B0}"/>
              </a:ext>
            </a:extLst>
          </p:cNvPr>
          <p:cNvPicPr>
            <a:picLocks noChangeAspect="1"/>
          </p:cNvPicPr>
          <p:nvPr/>
        </p:nvPicPr>
        <p:blipFill>
          <a:blip r:embed="rId8"/>
          <a:stretch>
            <a:fillRect/>
          </a:stretch>
        </p:blipFill>
        <p:spPr>
          <a:xfrm>
            <a:off x="10068127" y="79294"/>
            <a:ext cx="1866371" cy="603553"/>
          </a:xfrm>
          <a:prstGeom prst="rect">
            <a:avLst/>
          </a:prstGeom>
        </p:spPr>
      </p:pic>
      <p:pic>
        <p:nvPicPr>
          <p:cNvPr id="23" name="Graphic 22">
            <a:extLst>
              <a:ext uri="{FF2B5EF4-FFF2-40B4-BE49-F238E27FC236}">
                <a16:creationId xmlns:a16="http://schemas.microsoft.com/office/drawing/2014/main" id="{86CDF4EA-6D87-89DA-F186-C2A3EAC0710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6625" y="5666405"/>
            <a:ext cx="1029497" cy="1029497"/>
          </a:xfrm>
          <a:prstGeom prst="rect">
            <a:avLst/>
          </a:prstGeom>
        </p:spPr>
      </p:pic>
      <p:pic>
        <p:nvPicPr>
          <p:cNvPr id="24" name="Picture 23" descr="A picture containing font, graphics, logo, symbol&#10;&#10;Description automatically generated">
            <a:extLst>
              <a:ext uri="{FF2B5EF4-FFF2-40B4-BE49-F238E27FC236}">
                <a16:creationId xmlns:a16="http://schemas.microsoft.com/office/drawing/2014/main" id="{4870044A-6497-E698-CBE7-EBEE4FAB6454}"/>
              </a:ext>
            </a:extLst>
          </p:cNvPr>
          <p:cNvPicPr>
            <a:picLocks noChangeAspect="1"/>
          </p:cNvPicPr>
          <p:nvPr/>
        </p:nvPicPr>
        <p:blipFill>
          <a:blip r:embed="rId11"/>
          <a:stretch>
            <a:fillRect/>
          </a:stretch>
        </p:blipFill>
        <p:spPr>
          <a:xfrm>
            <a:off x="1302747" y="5699716"/>
            <a:ext cx="1593162" cy="896153"/>
          </a:xfrm>
          <a:prstGeom prst="rect">
            <a:avLst/>
          </a:prstGeom>
        </p:spPr>
      </p:pic>
      <p:sp>
        <p:nvSpPr>
          <p:cNvPr id="25" name="Slide Number Placeholder 24">
            <a:extLst>
              <a:ext uri="{FF2B5EF4-FFF2-40B4-BE49-F238E27FC236}">
                <a16:creationId xmlns:a16="http://schemas.microsoft.com/office/drawing/2014/main" id="{EEF4B0F0-A023-7FA1-EC84-4A41F8137855}"/>
              </a:ext>
            </a:extLst>
          </p:cNvPr>
          <p:cNvSpPr>
            <a:spLocks noGrp="1"/>
          </p:cNvSpPr>
          <p:nvPr>
            <p:ph type="sldNum" sz="quarter" idx="12"/>
          </p:nvPr>
        </p:nvSpPr>
        <p:spPr/>
        <p:txBody>
          <a:bodyPr/>
          <a:lstStyle/>
          <a:p>
            <a:fld id="{E373F727-E7F8-2D41-87B8-0A2D76C380FA}" type="slidenum">
              <a:rPr lang="en-US" smtClean="0"/>
              <a:t>1</a:t>
            </a:fld>
            <a:endParaRPr lang="en-US"/>
          </a:p>
        </p:txBody>
      </p:sp>
    </p:spTree>
    <p:extLst>
      <p:ext uri="{BB962C8B-B14F-4D97-AF65-F5344CB8AC3E}">
        <p14:creationId xmlns:p14="http://schemas.microsoft.com/office/powerpoint/2010/main" val="35274224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A58B8E4E-78E8-44B0-C394-2234BDA315F7}"/>
              </a:ext>
            </a:extLst>
          </p:cNvPr>
          <p:cNvSpPr txBox="1"/>
          <p:nvPr/>
        </p:nvSpPr>
        <p:spPr>
          <a:xfrm>
            <a:off x="2374919" y="289488"/>
            <a:ext cx="7656263" cy="830997"/>
          </a:xfrm>
          <a:prstGeom prst="rect">
            <a:avLst/>
          </a:prstGeom>
          <a:noFill/>
        </p:spPr>
        <p:txBody>
          <a:bodyPr wrap="none" rtlCol="0">
            <a:spAutoFit/>
          </a:bodyPr>
          <a:lstStyle/>
          <a:p>
            <a:pPr algn="ctr"/>
            <a:r>
              <a:rPr lang="en-US" sz="4800" dirty="0">
                <a:latin typeface="Helvetica Light" panose="020B0403020202020204" pitchFamily="34" charset="0"/>
                <a:cs typeface="Arial" panose="020B0604020202020204" pitchFamily="34" charset="0"/>
              </a:rPr>
              <a:t>Route, interpret and repeat</a:t>
            </a:r>
          </a:p>
        </p:txBody>
      </p:sp>
      <p:pic>
        <p:nvPicPr>
          <p:cNvPr id="26" name="Picture 25">
            <a:extLst>
              <a:ext uri="{FF2B5EF4-FFF2-40B4-BE49-F238E27FC236}">
                <a16:creationId xmlns:a16="http://schemas.microsoft.com/office/drawing/2014/main" id="{3A1922F6-7201-C0C3-75F7-C87A9C257978}"/>
              </a:ext>
            </a:extLst>
          </p:cNvPr>
          <p:cNvPicPr>
            <a:picLocks noChangeAspect="1"/>
          </p:cNvPicPr>
          <p:nvPr/>
        </p:nvPicPr>
        <p:blipFill>
          <a:blip r:embed="rId3"/>
          <a:stretch>
            <a:fillRect/>
          </a:stretch>
        </p:blipFill>
        <p:spPr>
          <a:xfrm>
            <a:off x="209144" y="1303505"/>
            <a:ext cx="2967021" cy="323985"/>
          </a:xfrm>
          <a:prstGeom prst="rect">
            <a:avLst/>
          </a:prstGeom>
        </p:spPr>
      </p:pic>
      <p:cxnSp>
        <p:nvCxnSpPr>
          <p:cNvPr id="28" name="Straight Connector 27">
            <a:extLst>
              <a:ext uri="{FF2B5EF4-FFF2-40B4-BE49-F238E27FC236}">
                <a16:creationId xmlns:a16="http://schemas.microsoft.com/office/drawing/2014/main" id="{96891D56-D88C-346F-E67A-161E59936B31}"/>
              </a:ext>
            </a:extLst>
          </p:cNvPr>
          <p:cNvCxnSpPr/>
          <p:nvPr/>
        </p:nvCxnSpPr>
        <p:spPr>
          <a:xfrm>
            <a:off x="2120406" y="3787852"/>
            <a:ext cx="1663080" cy="0"/>
          </a:xfrm>
          <a:prstGeom prst="line">
            <a:avLst/>
          </a:prstGeom>
          <a:ln w="2540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0" name="Freeform 29">
            <a:extLst>
              <a:ext uri="{FF2B5EF4-FFF2-40B4-BE49-F238E27FC236}">
                <a16:creationId xmlns:a16="http://schemas.microsoft.com/office/drawing/2014/main" id="{295E8159-26DC-279D-E3AD-EAFE136559E7}"/>
              </a:ext>
            </a:extLst>
          </p:cNvPr>
          <p:cNvSpPr/>
          <p:nvPr/>
        </p:nvSpPr>
        <p:spPr>
          <a:xfrm>
            <a:off x="3771435" y="3858382"/>
            <a:ext cx="1389786" cy="809038"/>
          </a:xfrm>
          <a:custGeom>
            <a:avLst/>
            <a:gdLst>
              <a:gd name="connsiteX0" fmla="*/ 0 w 1982364"/>
              <a:gd name="connsiteY0" fmla="*/ 23861 h 1089279"/>
              <a:gd name="connsiteX1" fmla="*/ 614254 w 1982364"/>
              <a:gd name="connsiteY1" fmla="*/ 37821 h 1089279"/>
              <a:gd name="connsiteX2" fmla="*/ 879500 w 1982364"/>
              <a:gd name="connsiteY2" fmla="*/ 379849 h 1089279"/>
              <a:gd name="connsiteX3" fmla="*/ 1214547 w 1982364"/>
              <a:gd name="connsiteY3" fmla="*/ 994102 h 1089279"/>
              <a:gd name="connsiteX4" fmla="*/ 1982364 w 1982364"/>
              <a:gd name="connsiteY4" fmla="*/ 1077864 h 1089279"/>
              <a:gd name="connsiteX0" fmla="*/ 0 w 1974014"/>
              <a:gd name="connsiteY0" fmla="*/ 13250 h 1107896"/>
              <a:gd name="connsiteX1" fmla="*/ 605904 w 1974014"/>
              <a:gd name="connsiteY1" fmla="*/ 56438 h 1107896"/>
              <a:gd name="connsiteX2" fmla="*/ 871150 w 1974014"/>
              <a:gd name="connsiteY2" fmla="*/ 398466 h 1107896"/>
              <a:gd name="connsiteX3" fmla="*/ 1206197 w 1974014"/>
              <a:gd name="connsiteY3" fmla="*/ 1012719 h 1107896"/>
              <a:gd name="connsiteX4" fmla="*/ 1974014 w 1974014"/>
              <a:gd name="connsiteY4" fmla="*/ 1096481 h 1107896"/>
              <a:gd name="connsiteX0" fmla="*/ 0 w 1974014"/>
              <a:gd name="connsiteY0" fmla="*/ 4076 h 1098722"/>
              <a:gd name="connsiteX1" fmla="*/ 605904 w 1974014"/>
              <a:gd name="connsiteY1" fmla="*/ 47264 h 1098722"/>
              <a:gd name="connsiteX2" fmla="*/ 871150 w 1974014"/>
              <a:gd name="connsiteY2" fmla="*/ 389292 h 1098722"/>
              <a:gd name="connsiteX3" fmla="*/ 1206197 w 1974014"/>
              <a:gd name="connsiteY3" fmla="*/ 1003545 h 1098722"/>
              <a:gd name="connsiteX4" fmla="*/ 1974014 w 1974014"/>
              <a:gd name="connsiteY4" fmla="*/ 1087307 h 1098722"/>
              <a:gd name="connsiteX0" fmla="*/ 0 w 1974014"/>
              <a:gd name="connsiteY0" fmla="*/ 4076 h 1098722"/>
              <a:gd name="connsiteX1" fmla="*/ 605904 w 1974014"/>
              <a:gd name="connsiteY1" fmla="*/ 47264 h 1098722"/>
              <a:gd name="connsiteX2" fmla="*/ 871150 w 1974014"/>
              <a:gd name="connsiteY2" fmla="*/ 389292 h 1098722"/>
              <a:gd name="connsiteX3" fmla="*/ 1206197 w 1974014"/>
              <a:gd name="connsiteY3" fmla="*/ 1003545 h 1098722"/>
              <a:gd name="connsiteX4" fmla="*/ 1974014 w 1974014"/>
              <a:gd name="connsiteY4" fmla="*/ 1087307 h 1098722"/>
              <a:gd name="connsiteX0" fmla="*/ 0 w 1974014"/>
              <a:gd name="connsiteY0" fmla="*/ 278 h 1124151"/>
              <a:gd name="connsiteX1" fmla="*/ 605904 w 1974014"/>
              <a:gd name="connsiteY1" fmla="*/ 72693 h 1124151"/>
              <a:gd name="connsiteX2" fmla="*/ 871150 w 1974014"/>
              <a:gd name="connsiteY2" fmla="*/ 414721 h 1124151"/>
              <a:gd name="connsiteX3" fmla="*/ 1206197 w 1974014"/>
              <a:gd name="connsiteY3" fmla="*/ 1028974 h 1124151"/>
              <a:gd name="connsiteX4" fmla="*/ 1974014 w 1974014"/>
              <a:gd name="connsiteY4" fmla="*/ 1112736 h 1124151"/>
              <a:gd name="connsiteX0" fmla="*/ 0 w 1974014"/>
              <a:gd name="connsiteY0" fmla="*/ 77 h 1123950"/>
              <a:gd name="connsiteX1" fmla="*/ 605904 w 1974014"/>
              <a:gd name="connsiteY1" fmla="*/ 97544 h 1123950"/>
              <a:gd name="connsiteX2" fmla="*/ 871150 w 1974014"/>
              <a:gd name="connsiteY2" fmla="*/ 414520 h 1123950"/>
              <a:gd name="connsiteX3" fmla="*/ 1206197 w 1974014"/>
              <a:gd name="connsiteY3" fmla="*/ 1028773 h 1123950"/>
              <a:gd name="connsiteX4" fmla="*/ 1974014 w 1974014"/>
              <a:gd name="connsiteY4" fmla="*/ 1112535 h 1123950"/>
              <a:gd name="connsiteX0" fmla="*/ 0 w 1974014"/>
              <a:gd name="connsiteY0" fmla="*/ 77 h 1123950"/>
              <a:gd name="connsiteX1" fmla="*/ 605904 w 1974014"/>
              <a:gd name="connsiteY1" fmla="*/ 97544 h 1123950"/>
              <a:gd name="connsiteX2" fmla="*/ 871150 w 1974014"/>
              <a:gd name="connsiteY2" fmla="*/ 414520 h 1123950"/>
              <a:gd name="connsiteX3" fmla="*/ 1206197 w 1974014"/>
              <a:gd name="connsiteY3" fmla="*/ 1028773 h 1123950"/>
              <a:gd name="connsiteX4" fmla="*/ 1974014 w 1974014"/>
              <a:gd name="connsiteY4" fmla="*/ 1112535 h 1123950"/>
              <a:gd name="connsiteX0" fmla="*/ 0 w 1974014"/>
              <a:gd name="connsiteY0" fmla="*/ 4025 h 1127898"/>
              <a:gd name="connsiteX1" fmla="*/ 605904 w 1974014"/>
              <a:gd name="connsiteY1" fmla="*/ 51388 h 1127898"/>
              <a:gd name="connsiteX2" fmla="*/ 871150 w 1974014"/>
              <a:gd name="connsiteY2" fmla="*/ 418468 h 1127898"/>
              <a:gd name="connsiteX3" fmla="*/ 1206197 w 1974014"/>
              <a:gd name="connsiteY3" fmla="*/ 1032721 h 1127898"/>
              <a:gd name="connsiteX4" fmla="*/ 1974014 w 1974014"/>
              <a:gd name="connsiteY4" fmla="*/ 1116483 h 1127898"/>
              <a:gd name="connsiteX0" fmla="*/ 0 w 1974014"/>
              <a:gd name="connsiteY0" fmla="*/ 171 h 1161622"/>
              <a:gd name="connsiteX1" fmla="*/ 605904 w 1974014"/>
              <a:gd name="connsiteY1" fmla="*/ 85112 h 1161622"/>
              <a:gd name="connsiteX2" fmla="*/ 871150 w 1974014"/>
              <a:gd name="connsiteY2" fmla="*/ 452192 h 1161622"/>
              <a:gd name="connsiteX3" fmla="*/ 1206197 w 1974014"/>
              <a:gd name="connsiteY3" fmla="*/ 1066445 h 1161622"/>
              <a:gd name="connsiteX4" fmla="*/ 1974014 w 1974014"/>
              <a:gd name="connsiteY4" fmla="*/ 1150207 h 1161622"/>
              <a:gd name="connsiteX0" fmla="*/ 0 w 1974014"/>
              <a:gd name="connsiteY0" fmla="*/ 2082 h 1134306"/>
              <a:gd name="connsiteX1" fmla="*/ 605904 w 1974014"/>
              <a:gd name="connsiteY1" fmla="*/ 57796 h 1134306"/>
              <a:gd name="connsiteX2" fmla="*/ 871150 w 1974014"/>
              <a:gd name="connsiteY2" fmla="*/ 424876 h 1134306"/>
              <a:gd name="connsiteX3" fmla="*/ 1206197 w 1974014"/>
              <a:gd name="connsiteY3" fmla="*/ 1039129 h 1134306"/>
              <a:gd name="connsiteX4" fmla="*/ 1974014 w 1974014"/>
              <a:gd name="connsiteY4" fmla="*/ 1122891 h 1134306"/>
              <a:gd name="connsiteX0" fmla="*/ 0 w 1974014"/>
              <a:gd name="connsiteY0" fmla="*/ 0 h 1132224"/>
              <a:gd name="connsiteX1" fmla="*/ 605904 w 1974014"/>
              <a:gd name="connsiteY1" fmla="*/ 55714 h 1132224"/>
              <a:gd name="connsiteX2" fmla="*/ 871150 w 1974014"/>
              <a:gd name="connsiteY2" fmla="*/ 422794 h 1132224"/>
              <a:gd name="connsiteX3" fmla="*/ 1206197 w 1974014"/>
              <a:gd name="connsiteY3" fmla="*/ 1037047 h 1132224"/>
              <a:gd name="connsiteX4" fmla="*/ 1974014 w 1974014"/>
              <a:gd name="connsiteY4" fmla="*/ 1120809 h 1132224"/>
              <a:gd name="connsiteX0" fmla="*/ 0 w 1974014"/>
              <a:gd name="connsiteY0" fmla="*/ 6628 h 1138852"/>
              <a:gd name="connsiteX1" fmla="*/ 614255 w 1974014"/>
              <a:gd name="connsiteY1" fmla="*/ 41465 h 1138852"/>
              <a:gd name="connsiteX2" fmla="*/ 871150 w 1974014"/>
              <a:gd name="connsiteY2" fmla="*/ 429422 h 1138852"/>
              <a:gd name="connsiteX3" fmla="*/ 1206197 w 1974014"/>
              <a:gd name="connsiteY3" fmla="*/ 1043675 h 1138852"/>
              <a:gd name="connsiteX4" fmla="*/ 1974014 w 1974014"/>
              <a:gd name="connsiteY4" fmla="*/ 1127437 h 1138852"/>
              <a:gd name="connsiteX0" fmla="*/ 0 w 1974014"/>
              <a:gd name="connsiteY0" fmla="*/ 14591 h 1146815"/>
              <a:gd name="connsiteX1" fmla="*/ 614255 w 1974014"/>
              <a:gd name="connsiteY1" fmla="*/ 49428 h 1146815"/>
              <a:gd name="connsiteX2" fmla="*/ 871150 w 1974014"/>
              <a:gd name="connsiteY2" fmla="*/ 437385 h 1146815"/>
              <a:gd name="connsiteX3" fmla="*/ 1206197 w 1974014"/>
              <a:gd name="connsiteY3" fmla="*/ 1051638 h 1146815"/>
              <a:gd name="connsiteX4" fmla="*/ 1974014 w 1974014"/>
              <a:gd name="connsiteY4" fmla="*/ 1135400 h 1146815"/>
              <a:gd name="connsiteX0" fmla="*/ 0 w 1974014"/>
              <a:gd name="connsiteY0" fmla="*/ 6746 h 1168198"/>
              <a:gd name="connsiteX1" fmla="*/ 614255 w 1974014"/>
              <a:gd name="connsiteY1" fmla="*/ 70811 h 1168198"/>
              <a:gd name="connsiteX2" fmla="*/ 871150 w 1974014"/>
              <a:gd name="connsiteY2" fmla="*/ 458768 h 1168198"/>
              <a:gd name="connsiteX3" fmla="*/ 1206197 w 1974014"/>
              <a:gd name="connsiteY3" fmla="*/ 1073021 h 1168198"/>
              <a:gd name="connsiteX4" fmla="*/ 1974014 w 1974014"/>
              <a:gd name="connsiteY4" fmla="*/ 1156783 h 1168198"/>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3198 h 1164650"/>
              <a:gd name="connsiteX1" fmla="*/ 614255 w 1974014"/>
              <a:gd name="connsiteY1" fmla="*/ 67263 h 1164650"/>
              <a:gd name="connsiteX2" fmla="*/ 871150 w 1974014"/>
              <a:gd name="connsiteY2" fmla="*/ 455220 h 1164650"/>
              <a:gd name="connsiteX3" fmla="*/ 1206197 w 1974014"/>
              <a:gd name="connsiteY3" fmla="*/ 1069473 h 1164650"/>
              <a:gd name="connsiteX4" fmla="*/ 1974014 w 1974014"/>
              <a:gd name="connsiteY4" fmla="*/ 1153235 h 1164650"/>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519 h 1161971"/>
              <a:gd name="connsiteX1" fmla="*/ 614255 w 1974014"/>
              <a:gd name="connsiteY1" fmla="*/ 64584 h 1161971"/>
              <a:gd name="connsiteX2" fmla="*/ 871150 w 1974014"/>
              <a:gd name="connsiteY2" fmla="*/ 452541 h 1161971"/>
              <a:gd name="connsiteX3" fmla="*/ 1206197 w 1974014"/>
              <a:gd name="connsiteY3" fmla="*/ 1066794 h 1161971"/>
              <a:gd name="connsiteX4" fmla="*/ 1974014 w 1974014"/>
              <a:gd name="connsiteY4" fmla="*/ 1150556 h 1161971"/>
              <a:gd name="connsiteX0" fmla="*/ 0 w 1974014"/>
              <a:gd name="connsiteY0" fmla="*/ 519 h 1161971"/>
              <a:gd name="connsiteX1" fmla="*/ 614255 w 1974014"/>
              <a:gd name="connsiteY1" fmla="*/ 64584 h 1161971"/>
              <a:gd name="connsiteX2" fmla="*/ 871150 w 1974014"/>
              <a:gd name="connsiteY2" fmla="*/ 452541 h 1161971"/>
              <a:gd name="connsiteX3" fmla="*/ 1206197 w 1974014"/>
              <a:gd name="connsiteY3" fmla="*/ 1066794 h 1161971"/>
              <a:gd name="connsiteX4" fmla="*/ 1974014 w 1974014"/>
              <a:gd name="connsiteY4" fmla="*/ 1150556 h 1161971"/>
              <a:gd name="connsiteX0" fmla="*/ 0 w 1974014"/>
              <a:gd name="connsiteY0" fmla="*/ 35732 h 1197184"/>
              <a:gd name="connsiteX1" fmla="*/ 614255 w 1974014"/>
              <a:gd name="connsiteY1" fmla="*/ 99797 h 1197184"/>
              <a:gd name="connsiteX2" fmla="*/ 1206197 w 1974014"/>
              <a:gd name="connsiteY2" fmla="*/ 1102007 h 1197184"/>
              <a:gd name="connsiteX3" fmla="*/ 1974014 w 1974014"/>
              <a:gd name="connsiteY3" fmla="*/ 1185769 h 1197184"/>
              <a:gd name="connsiteX0" fmla="*/ 0 w 1974014"/>
              <a:gd name="connsiteY0" fmla="*/ 0 h 1161452"/>
              <a:gd name="connsiteX1" fmla="*/ 661880 w 1974014"/>
              <a:gd name="connsiteY1" fmla="*/ 172015 h 1161452"/>
              <a:gd name="connsiteX2" fmla="*/ 1206197 w 1974014"/>
              <a:gd name="connsiteY2" fmla="*/ 1066275 h 1161452"/>
              <a:gd name="connsiteX3" fmla="*/ 1974014 w 1974014"/>
              <a:gd name="connsiteY3" fmla="*/ 1150037 h 1161452"/>
              <a:gd name="connsiteX0" fmla="*/ 0 w 1798168"/>
              <a:gd name="connsiteY0" fmla="*/ 0 h 1171158"/>
              <a:gd name="connsiteX1" fmla="*/ 661880 w 1798168"/>
              <a:gd name="connsiteY1" fmla="*/ 172015 h 1171158"/>
              <a:gd name="connsiteX2" fmla="*/ 1206197 w 1798168"/>
              <a:gd name="connsiteY2" fmla="*/ 1066275 h 1171158"/>
              <a:gd name="connsiteX3" fmla="*/ 1798168 w 1798168"/>
              <a:gd name="connsiteY3" fmla="*/ 1162826 h 1171158"/>
              <a:gd name="connsiteX0" fmla="*/ 0 w 1798168"/>
              <a:gd name="connsiteY0" fmla="*/ 0 h 1165595"/>
              <a:gd name="connsiteX1" fmla="*/ 661880 w 1798168"/>
              <a:gd name="connsiteY1" fmla="*/ 172015 h 1165595"/>
              <a:gd name="connsiteX2" fmla="*/ 1206197 w 1798168"/>
              <a:gd name="connsiteY2" fmla="*/ 1066275 h 1165595"/>
              <a:gd name="connsiteX3" fmla="*/ 1798168 w 1798168"/>
              <a:gd name="connsiteY3" fmla="*/ 1162826 h 1165595"/>
            </a:gdLst>
            <a:ahLst/>
            <a:cxnLst>
              <a:cxn ang="0">
                <a:pos x="connsiteX0" y="connsiteY0"/>
              </a:cxn>
              <a:cxn ang="0">
                <a:pos x="connsiteX1" y="connsiteY1"/>
              </a:cxn>
              <a:cxn ang="0">
                <a:pos x="connsiteX2" y="connsiteY2"/>
              </a:cxn>
              <a:cxn ang="0">
                <a:pos x="connsiteX3" y="connsiteY3"/>
              </a:cxn>
            </a:cxnLst>
            <a:rect l="l" t="t" r="r" b="b"/>
            <a:pathLst>
              <a:path w="1798168" h="1165595">
                <a:moveTo>
                  <a:pt x="0" y="0"/>
                </a:moveTo>
                <a:cubicBezTo>
                  <a:pt x="161854" y="191"/>
                  <a:pt x="460847" y="-5697"/>
                  <a:pt x="661880" y="172015"/>
                </a:cubicBezTo>
                <a:cubicBezTo>
                  <a:pt x="862913" y="349727"/>
                  <a:pt x="979571" y="885280"/>
                  <a:pt x="1206197" y="1066275"/>
                </a:cubicBezTo>
                <a:cubicBezTo>
                  <a:pt x="1390008" y="1182611"/>
                  <a:pt x="1499771" y="1166324"/>
                  <a:pt x="1798168" y="1162826"/>
                </a:cubicBezTo>
              </a:path>
            </a:pathLst>
          </a:custGeom>
          <a:noFill/>
          <a:ln w="127000">
            <a:solidFill>
              <a:schemeClr val="bg1">
                <a:lumMod val="6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cxnSp>
        <p:nvCxnSpPr>
          <p:cNvPr id="35" name="Straight Connector 34">
            <a:extLst>
              <a:ext uri="{FF2B5EF4-FFF2-40B4-BE49-F238E27FC236}">
                <a16:creationId xmlns:a16="http://schemas.microsoft.com/office/drawing/2014/main" id="{5C16DFA5-19D6-5836-A178-24A347F5CED5}"/>
              </a:ext>
            </a:extLst>
          </p:cNvPr>
          <p:cNvCxnSpPr>
            <a:cxnSpLocks/>
          </p:cNvCxnSpPr>
          <p:nvPr/>
        </p:nvCxnSpPr>
        <p:spPr>
          <a:xfrm>
            <a:off x="2290572" y="3787852"/>
            <a:ext cx="836072" cy="0"/>
          </a:xfrm>
          <a:prstGeom prst="line">
            <a:avLst/>
          </a:prstGeom>
          <a:ln w="2540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27B98BA-DAE9-BE6D-AF6E-1D5FEE45AC1B}"/>
                  </a:ext>
                </a:extLst>
              </p:cNvPr>
              <p:cNvSpPr txBox="1"/>
              <p:nvPr/>
            </p:nvSpPr>
            <p:spPr>
              <a:xfrm>
                <a:off x="2087338" y="3161883"/>
                <a:ext cx="1523174" cy="375552"/>
              </a:xfrm>
              <a:prstGeom prst="rect">
                <a:avLst/>
              </a:prstGeom>
              <a:noFill/>
            </p:spPr>
            <p:txBody>
              <a:bodyPr wrap="none" rtlCol="0">
                <a:spAutoFit/>
              </a:bodyPr>
              <a:lstStyle/>
              <a:p>
                <a:r>
                  <a:rPr lang="en-US" dirty="0">
                    <a:solidFill>
                      <a:srgbClr val="1E4899"/>
                    </a:solidFill>
                    <a:latin typeface="Helvetica" pitchFamily="2" charset="0"/>
                  </a:rPr>
                  <a:t>Residual (</a:t>
                </a:r>
                <a14:m>
                  <m:oMath xmlns:m="http://schemas.openxmlformats.org/officeDocument/2006/math">
                    <m:sSup>
                      <m:sSupPr>
                        <m:ctrlPr>
                          <a:rPr lang="en-US" b="0" i="1" smtClean="0">
                            <a:solidFill>
                              <a:srgbClr val="1E4899"/>
                            </a:solidFill>
                            <a:latin typeface="Cambria Math" panose="02040503050406030204" pitchFamily="18" charset="0"/>
                          </a:rPr>
                        </m:ctrlPr>
                      </m:sSupPr>
                      <m:e>
                        <m:r>
                          <a:rPr lang="en-US" b="0" i="1" smtClean="0">
                            <a:solidFill>
                              <a:srgbClr val="1E4899"/>
                            </a:solidFill>
                            <a:latin typeface="Cambria Math" panose="02040503050406030204" pitchFamily="18" charset="0"/>
                          </a:rPr>
                          <m:t>𝑟</m:t>
                        </m:r>
                      </m:e>
                      <m:sup>
                        <m:r>
                          <a:rPr lang="en-US" b="0" i="1" smtClean="0">
                            <a:solidFill>
                              <a:srgbClr val="1E4899"/>
                            </a:solidFill>
                            <a:latin typeface="Cambria Math" panose="02040503050406030204" pitchFamily="18" charset="0"/>
                          </a:rPr>
                          <m:t>0</m:t>
                        </m:r>
                      </m:sup>
                    </m:sSup>
                  </m:oMath>
                </a14:m>
                <a:r>
                  <a:rPr lang="en-US" dirty="0">
                    <a:solidFill>
                      <a:srgbClr val="1E4899"/>
                    </a:solidFill>
                    <a:latin typeface="Helvetica" pitchFamily="2" charset="0"/>
                  </a:rPr>
                  <a:t>)</a:t>
                </a:r>
              </a:p>
            </p:txBody>
          </p:sp>
        </mc:Choice>
        <mc:Fallback xmlns="">
          <p:sp>
            <p:nvSpPr>
              <p:cNvPr id="38" name="TextBox 37">
                <a:extLst>
                  <a:ext uri="{FF2B5EF4-FFF2-40B4-BE49-F238E27FC236}">
                    <a16:creationId xmlns:a16="http://schemas.microsoft.com/office/drawing/2014/main" id="{A27B98BA-DAE9-BE6D-AF6E-1D5FEE45AC1B}"/>
                  </a:ext>
                </a:extLst>
              </p:cNvPr>
              <p:cNvSpPr txBox="1">
                <a:spLocks noRot="1" noChangeAspect="1" noMove="1" noResize="1" noEditPoints="1" noAdjustHandles="1" noChangeArrowheads="1" noChangeShapeType="1" noTextEdit="1"/>
              </p:cNvSpPr>
              <p:nvPr/>
            </p:nvSpPr>
            <p:spPr>
              <a:xfrm>
                <a:off x="2087338" y="3161883"/>
                <a:ext cx="1523174" cy="375552"/>
              </a:xfrm>
              <a:prstGeom prst="rect">
                <a:avLst/>
              </a:prstGeom>
              <a:blipFill>
                <a:blip r:embed="rId4"/>
                <a:stretch>
                  <a:fillRect l="-3306" t="-10000" r="-2479" b="-23333"/>
                </a:stretch>
              </a:blipFill>
            </p:spPr>
            <p:txBody>
              <a:bodyPr/>
              <a:lstStyle/>
              <a:p>
                <a:r>
                  <a:rPr lang="en-US">
                    <a:noFill/>
                  </a:rPr>
                  <a:t> </a:t>
                </a:r>
              </a:p>
            </p:txBody>
          </p:sp>
        </mc:Fallback>
      </mc:AlternateContent>
      <p:grpSp>
        <p:nvGrpSpPr>
          <p:cNvPr id="50" name="Group 49">
            <a:extLst>
              <a:ext uri="{FF2B5EF4-FFF2-40B4-BE49-F238E27FC236}">
                <a16:creationId xmlns:a16="http://schemas.microsoft.com/office/drawing/2014/main" id="{DEFF0213-3771-B80D-92C6-6C1370C3B917}"/>
              </a:ext>
            </a:extLst>
          </p:cNvPr>
          <p:cNvGrpSpPr>
            <a:grpSpLocks noChangeAspect="1"/>
          </p:cNvGrpSpPr>
          <p:nvPr/>
        </p:nvGrpSpPr>
        <p:grpSpPr>
          <a:xfrm>
            <a:off x="3626964" y="3617447"/>
            <a:ext cx="318988" cy="332023"/>
            <a:chOff x="3084961" y="5191330"/>
            <a:chExt cx="914400" cy="914400"/>
          </a:xfrm>
        </p:grpSpPr>
        <p:sp>
          <p:nvSpPr>
            <p:cNvPr id="123" name="Oval 122">
              <a:extLst>
                <a:ext uri="{FF2B5EF4-FFF2-40B4-BE49-F238E27FC236}">
                  <a16:creationId xmlns:a16="http://schemas.microsoft.com/office/drawing/2014/main" id="{CFB5DF9C-AA03-ADC4-104A-941E5DF6C0D2}"/>
                </a:ext>
              </a:extLst>
            </p:cNvPr>
            <p:cNvSpPr>
              <a:spLocks noChangeAspect="1"/>
            </p:cNvSpPr>
            <p:nvPr/>
          </p:nvSpPr>
          <p:spPr>
            <a:xfrm>
              <a:off x="3084961" y="5191330"/>
              <a:ext cx="914400" cy="914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pic>
          <p:nvPicPr>
            <p:cNvPr id="124" name="Graphic 123">
              <a:extLst>
                <a:ext uri="{FF2B5EF4-FFF2-40B4-BE49-F238E27FC236}">
                  <a16:creationId xmlns:a16="http://schemas.microsoft.com/office/drawing/2014/main" id="{9966AADE-1006-230B-5F0D-18CC740410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92870" y="5312173"/>
              <a:ext cx="676311" cy="676311"/>
            </a:xfrm>
            <a:prstGeom prst="rect">
              <a:avLst/>
            </a:prstGeom>
          </p:spPr>
        </p:pic>
      </p:grpSp>
      <p:pic>
        <p:nvPicPr>
          <p:cNvPr id="63" name="Picture 62">
            <a:extLst>
              <a:ext uri="{FF2B5EF4-FFF2-40B4-BE49-F238E27FC236}">
                <a16:creationId xmlns:a16="http://schemas.microsoft.com/office/drawing/2014/main" id="{A4342EEC-505E-37CF-9D1D-27925B8AFAAB}"/>
              </a:ext>
            </a:extLst>
          </p:cNvPr>
          <p:cNvPicPr>
            <a:picLocks noChangeAspect="1"/>
          </p:cNvPicPr>
          <p:nvPr/>
        </p:nvPicPr>
        <p:blipFill>
          <a:blip r:embed="rId7">
            <a:duotone>
              <a:schemeClr val="bg2">
                <a:shade val="45000"/>
                <a:satMod val="135000"/>
              </a:schemeClr>
              <a:prstClr val="white"/>
            </a:duotone>
          </a:blip>
          <a:stretch>
            <a:fillRect/>
          </a:stretch>
        </p:blipFill>
        <p:spPr>
          <a:xfrm>
            <a:off x="5331553" y="5421707"/>
            <a:ext cx="154319" cy="221571"/>
          </a:xfrm>
          <a:prstGeom prst="rect">
            <a:avLst/>
          </a:prstGeom>
        </p:spPr>
      </p:pic>
      <p:pic>
        <p:nvPicPr>
          <p:cNvPr id="64" name="Graphic 63">
            <a:extLst>
              <a:ext uri="{FF2B5EF4-FFF2-40B4-BE49-F238E27FC236}">
                <a16:creationId xmlns:a16="http://schemas.microsoft.com/office/drawing/2014/main" id="{6B39BCDB-B596-48F3-8034-5EBAF5D1EE3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61033" y="4838240"/>
            <a:ext cx="495358" cy="556623"/>
          </a:xfrm>
          <a:prstGeom prst="rect">
            <a:avLst/>
          </a:prstGeom>
        </p:spPr>
      </p:pic>
      <p:sp>
        <p:nvSpPr>
          <p:cNvPr id="65" name="Double Brace 64">
            <a:extLst>
              <a:ext uri="{FF2B5EF4-FFF2-40B4-BE49-F238E27FC236}">
                <a16:creationId xmlns:a16="http://schemas.microsoft.com/office/drawing/2014/main" id="{0EEBA756-DB91-FE3B-869B-F3652C6E6989}"/>
              </a:ext>
            </a:extLst>
          </p:cNvPr>
          <p:cNvSpPr/>
          <p:nvPr/>
        </p:nvSpPr>
        <p:spPr>
          <a:xfrm>
            <a:off x="5010320" y="4858340"/>
            <a:ext cx="806686" cy="738568"/>
          </a:xfrm>
          <a:prstGeom prst="bracePair">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latin typeface="Helvetica" pitchFamily="2" charset="0"/>
            </a:endParaRPr>
          </a:p>
        </p:txBody>
      </p:sp>
      <p:grpSp>
        <p:nvGrpSpPr>
          <p:cNvPr id="74" name="Group 73">
            <a:extLst>
              <a:ext uri="{FF2B5EF4-FFF2-40B4-BE49-F238E27FC236}">
                <a16:creationId xmlns:a16="http://schemas.microsoft.com/office/drawing/2014/main" id="{E7C000A4-A29D-361A-58D0-4E8EB78D6878}"/>
              </a:ext>
            </a:extLst>
          </p:cNvPr>
          <p:cNvGrpSpPr/>
          <p:nvPr/>
        </p:nvGrpSpPr>
        <p:grpSpPr>
          <a:xfrm>
            <a:off x="2467953" y="2053423"/>
            <a:ext cx="846661" cy="1042742"/>
            <a:chOff x="1140978" y="272753"/>
            <a:chExt cx="791374" cy="936386"/>
          </a:xfrm>
        </p:grpSpPr>
        <p:grpSp>
          <p:nvGrpSpPr>
            <p:cNvPr id="112" name="Group 111">
              <a:extLst>
                <a:ext uri="{FF2B5EF4-FFF2-40B4-BE49-F238E27FC236}">
                  <a16:creationId xmlns:a16="http://schemas.microsoft.com/office/drawing/2014/main" id="{ECC653AC-DB78-B98A-04BC-146CCF63A280}"/>
                </a:ext>
              </a:extLst>
            </p:cNvPr>
            <p:cNvGrpSpPr/>
            <p:nvPr/>
          </p:nvGrpSpPr>
          <p:grpSpPr>
            <a:xfrm>
              <a:off x="1140978" y="386179"/>
              <a:ext cx="359134" cy="798899"/>
              <a:chOff x="1140978" y="386179"/>
              <a:chExt cx="359134" cy="798899"/>
            </a:xfrm>
          </p:grpSpPr>
          <p:pic>
            <p:nvPicPr>
              <p:cNvPr id="117" name="Graphic 116">
                <a:extLst>
                  <a:ext uri="{FF2B5EF4-FFF2-40B4-BE49-F238E27FC236}">
                    <a16:creationId xmlns:a16="http://schemas.microsoft.com/office/drawing/2014/main" id="{26284641-72E0-17E1-501E-8194142AD656}"/>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5815" r="49231"/>
              <a:stretch/>
            </p:blipFill>
            <p:spPr>
              <a:xfrm>
                <a:off x="1140978" y="386179"/>
                <a:ext cx="359134" cy="798899"/>
              </a:xfrm>
              <a:prstGeom prst="rect">
                <a:avLst/>
              </a:prstGeom>
            </p:spPr>
          </p:pic>
          <p:cxnSp>
            <p:nvCxnSpPr>
              <p:cNvPr id="118" name="Straight Connector 117">
                <a:extLst>
                  <a:ext uri="{FF2B5EF4-FFF2-40B4-BE49-F238E27FC236}">
                    <a16:creationId xmlns:a16="http://schemas.microsoft.com/office/drawing/2014/main" id="{84C26CF3-4205-6787-02D6-F1AB7DD705E2}"/>
                  </a:ext>
                </a:extLst>
              </p:cNvPr>
              <p:cNvCxnSpPr/>
              <p:nvPr/>
            </p:nvCxnSpPr>
            <p:spPr>
              <a:xfrm>
                <a:off x="1500112" y="475549"/>
                <a:ext cx="0" cy="6400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13" name="Group 112">
              <a:extLst>
                <a:ext uri="{FF2B5EF4-FFF2-40B4-BE49-F238E27FC236}">
                  <a16:creationId xmlns:a16="http://schemas.microsoft.com/office/drawing/2014/main" id="{05534635-5BE1-1E35-CE5F-C8BBD5F926D8}"/>
                </a:ext>
              </a:extLst>
            </p:cNvPr>
            <p:cNvGrpSpPr/>
            <p:nvPr/>
          </p:nvGrpSpPr>
          <p:grpSpPr>
            <a:xfrm>
              <a:off x="1568548" y="410240"/>
              <a:ext cx="363804" cy="798899"/>
              <a:chOff x="1769154" y="410240"/>
              <a:chExt cx="363804" cy="798899"/>
            </a:xfrm>
          </p:grpSpPr>
          <p:pic>
            <p:nvPicPr>
              <p:cNvPr id="115" name="Graphic 114">
                <a:extLst>
                  <a:ext uri="{FF2B5EF4-FFF2-40B4-BE49-F238E27FC236}">
                    <a16:creationId xmlns:a16="http://schemas.microsoft.com/office/drawing/2014/main" id="{AD1AC6AD-0D28-7975-68A6-8EA6EFD322FD}"/>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49892" t="3100" r="5154" b="-3100"/>
              <a:stretch/>
            </p:blipFill>
            <p:spPr>
              <a:xfrm>
                <a:off x="1773825" y="410240"/>
                <a:ext cx="359133" cy="798899"/>
              </a:xfrm>
              <a:prstGeom prst="rect">
                <a:avLst/>
              </a:prstGeom>
            </p:spPr>
          </p:pic>
          <p:cxnSp>
            <p:nvCxnSpPr>
              <p:cNvPr id="116" name="Straight Connector 115">
                <a:extLst>
                  <a:ext uri="{FF2B5EF4-FFF2-40B4-BE49-F238E27FC236}">
                    <a16:creationId xmlns:a16="http://schemas.microsoft.com/office/drawing/2014/main" id="{69E3006A-25A2-854B-E0E1-DC6DA7C17944}"/>
                  </a:ext>
                </a:extLst>
              </p:cNvPr>
              <p:cNvCxnSpPr/>
              <p:nvPr/>
            </p:nvCxnSpPr>
            <p:spPr>
              <a:xfrm>
                <a:off x="1769154" y="485220"/>
                <a:ext cx="0" cy="6400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pic>
          <p:nvPicPr>
            <p:cNvPr id="114" name="Graphic 113">
              <a:extLst>
                <a:ext uri="{FF2B5EF4-FFF2-40B4-BE49-F238E27FC236}">
                  <a16:creationId xmlns:a16="http://schemas.microsoft.com/office/drawing/2014/main" id="{7F7890CA-D3AC-9918-A793-64EAE0AD9B8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0800000">
              <a:off x="1444120" y="272753"/>
              <a:ext cx="180420" cy="180420"/>
            </a:xfrm>
            <a:prstGeom prst="rect">
              <a:avLst/>
            </a:prstGeom>
          </p:spPr>
        </p:pic>
      </p:grpSp>
      <p:cxnSp>
        <p:nvCxnSpPr>
          <p:cNvPr id="78" name="Straight Connector 77">
            <a:extLst>
              <a:ext uri="{FF2B5EF4-FFF2-40B4-BE49-F238E27FC236}">
                <a16:creationId xmlns:a16="http://schemas.microsoft.com/office/drawing/2014/main" id="{70C198D0-22D5-9879-17D3-31A05A626C8E}"/>
              </a:ext>
            </a:extLst>
          </p:cNvPr>
          <p:cNvCxnSpPr>
            <a:cxnSpLocks/>
          </p:cNvCxnSpPr>
          <p:nvPr/>
        </p:nvCxnSpPr>
        <p:spPr>
          <a:xfrm>
            <a:off x="2131177" y="4652519"/>
            <a:ext cx="758331" cy="0"/>
          </a:xfrm>
          <a:prstGeom prst="line">
            <a:avLst/>
          </a:prstGeom>
          <a:ln w="2540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A0C99F1-B1B1-AD26-DEB9-D75CFE39FFC2}"/>
              </a:ext>
            </a:extLst>
          </p:cNvPr>
          <p:cNvCxnSpPr>
            <a:cxnSpLocks/>
          </p:cNvCxnSpPr>
          <p:nvPr/>
        </p:nvCxnSpPr>
        <p:spPr>
          <a:xfrm>
            <a:off x="2131177" y="5057377"/>
            <a:ext cx="758331" cy="0"/>
          </a:xfrm>
          <a:prstGeom prst="line">
            <a:avLst/>
          </a:prstGeom>
          <a:ln w="190500">
            <a:solidFill>
              <a:schemeClr val="bg1">
                <a:lumMod val="65000"/>
              </a:schemeClr>
            </a:solidFill>
            <a:tailEnd type="none" w="sm" len="sm"/>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C41C4E5-D046-72FD-EBB1-85B4891F776D}"/>
              </a:ext>
            </a:extLst>
          </p:cNvPr>
          <p:cNvSpPr txBox="1"/>
          <p:nvPr/>
        </p:nvSpPr>
        <p:spPr>
          <a:xfrm>
            <a:off x="2873939" y="4457771"/>
            <a:ext cx="1813317" cy="369332"/>
          </a:xfrm>
          <a:prstGeom prst="rect">
            <a:avLst/>
          </a:prstGeom>
          <a:noFill/>
        </p:spPr>
        <p:txBody>
          <a:bodyPr wrap="none" rtlCol="0">
            <a:spAutoFit/>
          </a:bodyPr>
          <a:lstStyle/>
          <a:p>
            <a:r>
              <a:rPr lang="en-US" dirty="0">
                <a:latin typeface="Helvetica" pitchFamily="2" charset="0"/>
              </a:rPr>
              <a:t>Blackbox Model</a:t>
            </a:r>
          </a:p>
        </p:txBody>
      </p:sp>
      <p:sp>
        <p:nvSpPr>
          <p:cNvPr id="81" name="TextBox 80">
            <a:extLst>
              <a:ext uri="{FF2B5EF4-FFF2-40B4-BE49-F238E27FC236}">
                <a16:creationId xmlns:a16="http://schemas.microsoft.com/office/drawing/2014/main" id="{1F92E977-521C-C2B5-5F30-861764449CAA}"/>
              </a:ext>
            </a:extLst>
          </p:cNvPr>
          <p:cNvSpPr txBox="1"/>
          <p:nvPr/>
        </p:nvSpPr>
        <p:spPr>
          <a:xfrm>
            <a:off x="2873938" y="4866669"/>
            <a:ext cx="2035321" cy="369332"/>
          </a:xfrm>
          <a:prstGeom prst="rect">
            <a:avLst/>
          </a:prstGeom>
          <a:noFill/>
        </p:spPr>
        <p:txBody>
          <a:bodyPr wrap="square" rtlCol="0">
            <a:spAutoFit/>
          </a:bodyPr>
          <a:lstStyle/>
          <a:p>
            <a:r>
              <a:rPr lang="en-US" dirty="0">
                <a:latin typeface="Helvetica" pitchFamily="2" charset="0"/>
              </a:rPr>
              <a:t>Symbolic Model</a:t>
            </a:r>
          </a:p>
        </p:txBody>
      </p:sp>
      <p:sp>
        <p:nvSpPr>
          <p:cNvPr id="82" name="TextBox 81">
            <a:extLst>
              <a:ext uri="{FF2B5EF4-FFF2-40B4-BE49-F238E27FC236}">
                <a16:creationId xmlns:a16="http://schemas.microsoft.com/office/drawing/2014/main" id="{621892E5-9604-66CD-C690-3418321BA3E0}"/>
              </a:ext>
            </a:extLst>
          </p:cNvPr>
          <p:cNvSpPr txBox="1"/>
          <p:nvPr/>
        </p:nvSpPr>
        <p:spPr>
          <a:xfrm>
            <a:off x="2873938" y="5264598"/>
            <a:ext cx="1609146" cy="369332"/>
          </a:xfrm>
          <a:prstGeom prst="rect">
            <a:avLst/>
          </a:prstGeom>
          <a:noFill/>
        </p:spPr>
        <p:txBody>
          <a:bodyPr wrap="square" rtlCol="0">
            <a:spAutoFit/>
          </a:bodyPr>
          <a:lstStyle/>
          <a:p>
            <a:r>
              <a:rPr lang="en-US" dirty="0">
                <a:latin typeface="Helvetica" pitchFamily="2" charset="0"/>
              </a:rPr>
              <a:t>Selector</a:t>
            </a:r>
          </a:p>
        </p:txBody>
      </p:sp>
      <p:pic>
        <p:nvPicPr>
          <p:cNvPr id="84" name="Picture 83">
            <a:extLst>
              <a:ext uri="{FF2B5EF4-FFF2-40B4-BE49-F238E27FC236}">
                <a16:creationId xmlns:a16="http://schemas.microsoft.com/office/drawing/2014/main" id="{77BA0880-1A5C-0C4E-0C2F-8E1059ED13F1}"/>
              </a:ext>
            </a:extLst>
          </p:cNvPr>
          <p:cNvPicPr>
            <a:picLocks noChangeAspect="1"/>
          </p:cNvPicPr>
          <p:nvPr/>
        </p:nvPicPr>
        <p:blipFill>
          <a:blip r:embed="rId16"/>
          <a:stretch>
            <a:fillRect/>
          </a:stretch>
        </p:blipFill>
        <p:spPr>
          <a:xfrm>
            <a:off x="2575906" y="2913841"/>
            <a:ext cx="666809" cy="241259"/>
          </a:xfrm>
          <a:prstGeom prst="rect">
            <a:avLst/>
          </a:prstGeom>
        </p:spPr>
      </p:pic>
      <p:grpSp>
        <p:nvGrpSpPr>
          <p:cNvPr id="88" name="Group 87">
            <a:extLst>
              <a:ext uri="{FF2B5EF4-FFF2-40B4-BE49-F238E27FC236}">
                <a16:creationId xmlns:a16="http://schemas.microsoft.com/office/drawing/2014/main" id="{B028639A-D80F-E098-A077-6DCD80E1D308}"/>
              </a:ext>
            </a:extLst>
          </p:cNvPr>
          <p:cNvGrpSpPr>
            <a:grpSpLocks noChangeAspect="1"/>
          </p:cNvGrpSpPr>
          <p:nvPr/>
        </p:nvGrpSpPr>
        <p:grpSpPr>
          <a:xfrm>
            <a:off x="2287592" y="5275777"/>
            <a:ext cx="318988" cy="332023"/>
            <a:chOff x="2990823" y="5116779"/>
            <a:chExt cx="914400" cy="914399"/>
          </a:xfrm>
        </p:grpSpPr>
        <p:sp>
          <p:nvSpPr>
            <p:cNvPr id="89" name="Oval 88">
              <a:extLst>
                <a:ext uri="{FF2B5EF4-FFF2-40B4-BE49-F238E27FC236}">
                  <a16:creationId xmlns:a16="http://schemas.microsoft.com/office/drawing/2014/main" id="{01B25095-6DBA-5F39-E82C-003DB5D60B2F}"/>
                </a:ext>
              </a:extLst>
            </p:cNvPr>
            <p:cNvSpPr>
              <a:spLocks noChangeAspect="1"/>
            </p:cNvSpPr>
            <p:nvPr/>
          </p:nvSpPr>
          <p:spPr>
            <a:xfrm>
              <a:off x="2990823" y="5116779"/>
              <a:ext cx="914400" cy="91439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pic>
          <p:nvPicPr>
            <p:cNvPr id="90" name="Graphic 89">
              <a:extLst>
                <a:ext uri="{FF2B5EF4-FFF2-40B4-BE49-F238E27FC236}">
                  <a16:creationId xmlns:a16="http://schemas.microsoft.com/office/drawing/2014/main" id="{A6413492-D39D-D11C-3D78-46BC65AC885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09866" y="5210391"/>
              <a:ext cx="676312" cy="676313"/>
            </a:xfrm>
            <a:prstGeom prst="rect">
              <a:avLst/>
            </a:prstGeom>
          </p:spPr>
        </p:pic>
      </p:grpSp>
      <p:sp>
        <p:nvSpPr>
          <p:cNvPr id="2" name="Slide Number Placeholder 1">
            <a:extLst>
              <a:ext uri="{FF2B5EF4-FFF2-40B4-BE49-F238E27FC236}">
                <a16:creationId xmlns:a16="http://schemas.microsoft.com/office/drawing/2014/main" id="{3A91D9E7-81E5-C0FA-60A3-52ABD6281A4F}"/>
              </a:ext>
            </a:extLst>
          </p:cNvPr>
          <p:cNvSpPr>
            <a:spLocks noGrp="1"/>
          </p:cNvSpPr>
          <p:nvPr>
            <p:ph type="sldNum" sz="quarter" idx="12"/>
          </p:nvPr>
        </p:nvSpPr>
        <p:spPr/>
        <p:txBody>
          <a:bodyPr/>
          <a:lstStyle/>
          <a:p>
            <a:fld id="{E373F727-E7F8-2D41-87B8-0A2D76C380FA}" type="slidenum">
              <a:rPr lang="en-US" smtClean="0"/>
              <a:t>10</a:t>
            </a:fld>
            <a:endParaRPr lang="en-US"/>
          </a:p>
        </p:txBody>
      </p:sp>
      <p:pic>
        <p:nvPicPr>
          <p:cNvPr id="3" name="Picture 2">
            <a:extLst>
              <a:ext uri="{FF2B5EF4-FFF2-40B4-BE49-F238E27FC236}">
                <a16:creationId xmlns:a16="http://schemas.microsoft.com/office/drawing/2014/main" id="{CDD27A0A-ED84-0379-1E5F-66A7D6A4E1DB}"/>
              </a:ext>
            </a:extLst>
          </p:cNvPr>
          <p:cNvPicPr>
            <a:picLocks noChangeAspect="1"/>
          </p:cNvPicPr>
          <p:nvPr/>
        </p:nvPicPr>
        <p:blipFill>
          <a:blip r:embed="rId17"/>
          <a:stretch>
            <a:fillRect/>
          </a:stretch>
        </p:blipFill>
        <p:spPr>
          <a:xfrm>
            <a:off x="4743835" y="4276801"/>
            <a:ext cx="195656" cy="203652"/>
          </a:xfrm>
          <a:prstGeom prst="rect">
            <a:avLst/>
          </a:prstGeom>
        </p:spPr>
      </p:pic>
      <p:cxnSp>
        <p:nvCxnSpPr>
          <p:cNvPr id="5" name="Straight Arrow Connector 4">
            <a:extLst>
              <a:ext uri="{FF2B5EF4-FFF2-40B4-BE49-F238E27FC236}">
                <a16:creationId xmlns:a16="http://schemas.microsoft.com/office/drawing/2014/main" id="{0ACCEB21-C671-E98A-DFB1-FAD5976A03F5}"/>
              </a:ext>
            </a:extLst>
          </p:cNvPr>
          <p:cNvCxnSpPr>
            <a:cxnSpLocks/>
          </p:cNvCxnSpPr>
          <p:nvPr/>
        </p:nvCxnSpPr>
        <p:spPr>
          <a:xfrm flipH="1">
            <a:off x="3945952" y="2913841"/>
            <a:ext cx="797883" cy="703606"/>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93CDA4-EA65-1BF9-D1DF-C40BF091BA89}"/>
              </a:ext>
            </a:extLst>
          </p:cNvPr>
          <p:cNvSpPr txBox="1"/>
          <p:nvPr/>
        </p:nvSpPr>
        <p:spPr>
          <a:xfrm>
            <a:off x="4258250" y="2599981"/>
            <a:ext cx="1609146" cy="369332"/>
          </a:xfrm>
          <a:prstGeom prst="rect">
            <a:avLst/>
          </a:prstGeom>
          <a:noFill/>
        </p:spPr>
        <p:txBody>
          <a:bodyPr wrap="square" rtlCol="0">
            <a:spAutoFit/>
          </a:bodyPr>
          <a:lstStyle/>
          <a:p>
            <a:r>
              <a:rPr lang="en-US" dirty="0">
                <a:latin typeface="Helvetica" pitchFamily="2" charset="0"/>
              </a:rPr>
              <a:t>Selector</a:t>
            </a:r>
          </a:p>
        </p:txBody>
      </p:sp>
      <p:cxnSp>
        <p:nvCxnSpPr>
          <p:cNvPr id="8" name="Straight Arrow Connector 7">
            <a:extLst>
              <a:ext uri="{FF2B5EF4-FFF2-40B4-BE49-F238E27FC236}">
                <a16:creationId xmlns:a16="http://schemas.microsoft.com/office/drawing/2014/main" id="{4BC71428-86AB-408A-7835-3FCE3E888BF5}"/>
              </a:ext>
            </a:extLst>
          </p:cNvPr>
          <p:cNvCxnSpPr>
            <a:cxnSpLocks/>
            <a:endCxn id="64" idx="0"/>
          </p:cNvCxnSpPr>
          <p:nvPr/>
        </p:nvCxnSpPr>
        <p:spPr>
          <a:xfrm flipH="1">
            <a:off x="5408712" y="3858382"/>
            <a:ext cx="1096148" cy="979858"/>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E082B7A-F311-36EB-C8C9-805761ED77E8}"/>
              </a:ext>
            </a:extLst>
          </p:cNvPr>
          <p:cNvSpPr txBox="1"/>
          <p:nvPr/>
        </p:nvSpPr>
        <p:spPr>
          <a:xfrm>
            <a:off x="5644716" y="3517972"/>
            <a:ext cx="2202902" cy="369332"/>
          </a:xfrm>
          <a:prstGeom prst="rect">
            <a:avLst/>
          </a:prstGeom>
          <a:noFill/>
        </p:spPr>
        <p:txBody>
          <a:bodyPr wrap="square" rtlCol="0">
            <a:spAutoFit/>
          </a:bodyPr>
          <a:lstStyle/>
          <a:p>
            <a:r>
              <a:rPr lang="en-US" dirty="0">
                <a:latin typeface="Helvetica" pitchFamily="2" charset="0"/>
              </a:rPr>
              <a:t>Interpretable model</a:t>
            </a:r>
          </a:p>
        </p:txBody>
      </p:sp>
    </p:spTree>
    <p:extLst>
      <p:ext uri="{BB962C8B-B14F-4D97-AF65-F5344CB8AC3E}">
        <p14:creationId xmlns:p14="http://schemas.microsoft.com/office/powerpoint/2010/main" val="666940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A8A82ECA-33E7-C86A-60D7-2033A1127E0E}"/>
              </a:ext>
            </a:extLst>
          </p:cNvPr>
          <p:cNvCxnSpPr>
            <a:cxnSpLocks/>
          </p:cNvCxnSpPr>
          <p:nvPr/>
        </p:nvCxnSpPr>
        <p:spPr>
          <a:xfrm>
            <a:off x="3764308" y="3717899"/>
            <a:ext cx="931924"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BEFC7B-DBEB-DC61-1D25-B9B1DDCC4710}"/>
              </a:ext>
            </a:extLst>
          </p:cNvPr>
          <p:cNvCxnSpPr>
            <a:cxnSpLocks/>
          </p:cNvCxnSpPr>
          <p:nvPr/>
        </p:nvCxnSpPr>
        <p:spPr>
          <a:xfrm>
            <a:off x="3984159" y="3715465"/>
            <a:ext cx="836072" cy="0"/>
          </a:xfrm>
          <a:prstGeom prst="line">
            <a:avLst/>
          </a:prstGeom>
          <a:ln w="1270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58B8E4E-78E8-44B0-C394-2234BDA315F7}"/>
              </a:ext>
            </a:extLst>
          </p:cNvPr>
          <p:cNvSpPr txBox="1"/>
          <p:nvPr/>
        </p:nvSpPr>
        <p:spPr>
          <a:xfrm>
            <a:off x="2374919" y="289488"/>
            <a:ext cx="7656263" cy="830997"/>
          </a:xfrm>
          <a:prstGeom prst="rect">
            <a:avLst/>
          </a:prstGeom>
          <a:noFill/>
        </p:spPr>
        <p:txBody>
          <a:bodyPr wrap="none" rtlCol="0">
            <a:spAutoFit/>
          </a:bodyPr>
          <a:lstStyle/>
          <a:p>
            <a:pPr algn="ctr"/>
            <a:r>
              <a:rPr lang="en-US" sz="4800" dirty="0">
                <a:latin typeface="Helvetica Light" panose="020B0403020202020204" pitchFamily="34" charset="0"/>
                <a:cs typeface="Arial" panose="020B0604020202020204" pitchFamily="34" charset="0"/>
              </a:rPr>
              <a:t>Route, interpret and repeat</a:t>
            </a:r>
          </a:p>
        </p:txBody>
      </p:sp>
      <p:pic>
        <p:nvPicPr>
          <p:cNvPr id="26" name="Picture 25">
            <a:extLst>
              <a:ext uri="{FF2B5EF4-FFF2-40B4-BE49-F238E27FC236}">
                <a16:creationId xmlns:a16="http://schemas.microsoft.com/office/drawing/2014/main" id="{3A1922F6-7201-C0C3-75F7-C87A9C257978}"/>
              </a:ext>
            </a:extLst>
          </p:cNvPr>
          <p:cNvPicPr>
            <a:picLocks noChangeAspect="1"/>
          </p:cNvPicPr>
          <p:nvPr/>
        </p:nvPicPr>
        <p:blipFill>
          <a:blip r:embed="rId3"/>
          <a:stretch>
            <a:fillRect/>
          </a:stretch>
        </p:blipFill>
        <p:spPr>
          <a:xfrm>
            <a:off x="209144" y="1303505"/>
            <a:ext cx="2967021" cy="323985"/>
          </a:xfrm>
          <a:prstGeom prst="rect">
            <a:avLst/>
          </a:prstGeom>
        </p:spPr>
      </p:pic>
      <p:cxnSp>
        <p:nvCxnSpPr>
          <p:cNvPr id="28" name="Straight Connector 27">
            <a:extLst>
              <a:ext uri="{FF2B5EF4-FFF2-40B4-BE49-F238E27FC236}">
                <a16:creationId xmlns:a16="http://schemas.microsoft.com/office/drawing/2014/main" id="{96891D56-D88C-346F-E67A-161E59936B31}"/>
              </a:ext>
            </a:extLst>
          </p:cNvPr>
          <p:cNvCxnSpPr/>
          <p:nvPr/>
        </p:nvCxnSpPr>
        <p:spPr>
          <a:xfrm>
            <a:off x="2120406" y="3787853"/>
            <a:ext cx="1663080" cy="0"/>
          </a:xfrm>
          <a:prstGeom prst="line">
            <a:avLst/>
          </a:prstGeom>
          <a:ln w="2540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0" name="Freeform 29">
            <a:extLst>
              <a:ext uri="{FF2B5EF4-FFF2-40B4-BE49-F238E27FC236}">
                <a16:creationId xmlns:a16="http://schemas.microsoft.com/office/drawing/2014/main" id="{295E8159-26DC-279D-E3AD-EAFE136559E7}"/>
              </a:ext>
            </a:extLst>
          </p:cNvPr>
          <p:cNvSpPr/>
          <p:nvPr/>
        </p:nvSpPr>
        <p:spPr>
          <a:xfrm>
            <a:off x="3771435" y="3858383"/>
            <a:ext cx="1389786" cy="809038"/>
          </a:xfrm>
          <a:custGeom>
            <a:avLst/>
            <a:gdLst>
              <a:gd name="connsiteX0" fmla="*/ 0 w 1982364"/>
              <a:gd name="connsiteY0" fmla="*/ 23861 h 1089279"/>
              <a:gd name="connsiteX1" fmla="*/ 614254 w 1982364"/>
              <a:gd name="connsiteY1" fmla="*/ 37821 h 1089279"/>
              <a:gd name="connsiteX2" fmla="*/ 879500 w 1982364"/>
              <a:gd name="connsiteY2" fmla="*/ 379849 h 1089279"/>
              <a:gd name="connsiteX3" fmla="*/ 1214547 w 1982364"/>
              <a:gd name="connsiteY3" fmla="*/ 994102 h 1089279"/>
              <a:gd name="connsiteX4" fmla="*/ 1982364 w 1982364"/>
              <a:gd name="connsiteY4" fmla="*/ 1077864 h 1089279"/>
              <a:gd name="connsiteX0" fmla="*/ 0 w 1974014"/>
              <a:gd name="connsiteY0" fmla="*/ 13250 h 1107896"/>
              <a:gd name="connsiteX1" fmla="*/ 605904 w 1974014"/>
              <a:gd name="connsiteY1" fmla="*/ 56438 h 1107896"/>
              <a:gd name="connsiteX2" fmla="*/ 871150 w 1974014"/>
              <a:gd name="connsiteY2" fmla="*/ 398466 h 1107896"/>
              <a:gd name="connsiteX3" fmla="*/ 1206197 w 1974014"/>
              <a:gd name="connsiteY3" fmla="*/ 1012719 h 1107896"/>
              <a:gd name="connsiteX4" fmla="*/ 1974014 w 1974014"/>
              <a:gd name="connsiteY4" fmla="*/ 1096481 h 1107896"/>
              <a:gd name="connsiteX0" fmla="*/ 0 w 1974014"/>
              <a:gd name="connsiteY0" fmla="*/ 4076 h 1098722"/>
              <a:gd name="connsiteX1" fmla="*/ 605904 w 1974014"/>
              <a:gd name="connsiteY1" fmla="*/ 47264 h 1098722"/>
              <a:gd name="connsiteX2" fmla="*/ 871150 w 1974014"/>
              <a:gd name="connsiteY2" fmla="*/ 389292 h 1098722"/>
              <a:gd name="connsiteX3" fmla="*/ 1206197 w 1974014"/>
              <a:gd name="connsiteY3" fmla="*/ 1003545 h 1098722"/>
              <a:gd name="connsiteX4" fmla="*/ 1974014 w 1974014"/>
              <a:gd name="connsiteY4" fmla="*/ 1087307 h 1098722"/>
              <a:gd name="connsiteX0" fmla="*/ 0 w 1974014"/>
              <a:gd name="connsiteY0" fmla="*/ 4076 h 1098722"/>
              <a:gd name="connsiteX1" fmla="*/ 605904 w 1974014"/>
              <a:gd name="connsiteY1" fmla="*/ 47264 h 1098722"/>
              <a:gd name="connsiteX2" fmla="*/ 871150 w 1974014"/>
              <a:gd name="connsiteY2" fmla="*/ 389292 h 1098722"/>
              <a:gd name="connsiteX3" fmla="*/ 1206197 w 1974014"/>
              <a:gd name="connsiteY3" fmla="*/ 1003545 h 1098722"/>
              <a:gd name="connsiteX4" fmla="*/ 1974014 w 1974014"/>
              <a:gd name="connsiteY4" fmla="*/ 1087307 h 1098722"/>
              <a:gd name="connsiteX0" fmla="*/ 0 w 1974014"/>
              <a:gd name="connsiteY0" fmla="*/ 278 h 1124151"/>
              <a:gd name="connsiteX1" fmla="*/ 605904 w 1974014"/>
              <a:gd name="connsiteY1" fmla="*/ 72693 h 1124151"/>
              <a:gd name="connsiteX2" fmla="*/ 871150 w 1974014"/>
              <a:gd name="connsiteY2" fmla="*/ 414721 h 1124151"/>
              <a:gd name="connsiteX3" fmla="*/ 1206197 w 1974014"/>
              <a:gd name="connsiteY3" fmla="*/ 1028974 h 1124151"/>
              <a:gd name="connsiteX4" fmla="*/ 1974014 w 1974014"/>
              <a:gd name="connsiteY4" fmla="*/ 1112736 h 1124151"/>
              <a:gd name="connsiteX0" fmla="*/ 0 w 1974014"/>
              <a:gd name="connsiteY0" fmla="*/ 77 h 1123950"/>
              <a:gd name="connsiteX1" fmla="*/ 605904 w 1974014"/>
              <a:gd name="connsiteY1" fmla="*/ 97544 h 1123950"/>
              <a:gd name="connsiteX2" fmla="*/ 871150 w 1974014"/>
              <a:gd name="connsiteY2" fmla="*/ 414520 h 1123950"/>
              <a:gd name="connsiteX3" fmla="*/ 1206197 w 1974014"/>
              <a:gd name="connsiteY3" fmla="*/ 1028773 h 1123950"/>
              <a:gd name="connsiteX4" fmla="*/ 1974014 w 1974014"/>
              <a:gd name="connsiteY4" fmla="*/ 1112535 h 1123950"/>
              <a:gd name="connsiteX0" fmla="*/ 0 w 1974014"/>
              <a:gd name="connsiteY0" fmla="*/ 77 h 1123950"/>
              <a:gd name="connsiteX1" fmla="*/ 605904 w 1974014"/>
              <a:gd name="connsiteY1" fmla="*/ 97544 h 1123950"/>
              <a:gd name="connsiteX2" fmla="*/ 871150 w 1974014"/>
              <a:gd name="connsiteY2" fmla="*/ 414520 h 1123950"/>
              <a:gd name="connsiteX3" fmla="*/ 1206197 w 1974014"/>
              <a:gd name="connsiteY3" fmla="*/ 1028773 h 1123950"/>
              <a:gd name="connsiteX4" fmla="*/ 1974014 w 1974014"/>
              <a:gd name="connsiteY4" fmla="*/ 1112535 h 1123950"/>
              <a:gd name="connsiteX0" fmla="*/ 0 w 1974014"/>
              <a:gd name="connsiteY0" fmla="*/ 4025 h 1127898"/>
              <a:gd name="connsiteX1" fmla="*/ 605904 w 1974014"/>
              <a:gd name="connsiteY1" fmla="*/ 51388 h 1127898"/>
              <a:gd name="connsiteX2" fmla="*/ 871150 w 1974014"/>
              <a:gd name="connsiteY2" fmla="*/ 418468 h 1127898"/>
              <a:gd name="connsiteX3" fmla="*/ 1206197 w 1974014"/>
              <a:gd name="connsiteY3" fmla="*/ 1032721 h 1127898"/>
              <a:gd name="connsiteX4" fmla="*/ 1974014 w 1974014"/>
              <a:gd name="connsiteY4" fmla="*/ 1116483 h 1127898"/>
              <a:gd name="connsiteX0" fmla="*/ 0 w 1974014"/>
              <a:gd name="connsiteY0" fmla="*/ 171 h 1161622"/>
              <a:gd name="connsiteX1" fmla="*/ 605904 w 1974014"/>
              <a:gd name="connsiteY1" fmla="*/ 85112 h 1161622"/>
              <a:gd name="connsiteX2" fmla="*/ 871150 w 1974014"/>
              <a:gd name="connsiteY2" fmla="*/ 452192 h 1161622"/>
              <a:gd name="connsiteX3" fmla="*/ 1206197 w 1974014"/>
              <a:gd name="connsiteY3" fmla="*/ 1066445 h 1161622"/>
              <a:gd name="connsiteX4" fmla="*/ 1974014 w 1974014"/>
              <a:gd name="connsiteY4" fmla="*/ 1150207 h 1161622"/>
              <a:gd name="connsiteX0" fmla="*/ 0 w 1974014"/>
              <a:gd name="connsiteY0" fmla="*/ 2082 h 1134306"/>
              <a:gd name="connsiteX1" fmla="*/ 605904 w 1974014"/>
              <a:gd name="connsiteY1" fmla="*/ 57796 h 1134306"/>
              <a:gd name="connsiteX2" fmla="*/ 871150 w 1974014"/>
              <a:gd name="connsiteY2" fmla="*/ 424876 h 1134306"/>
              <a:gd name="connsiteX3" fmla="*/ 1206197 w 1974014"/>
              <a:gd name="connsiteY3" fmla="*/ 1039129 h 1134306"/>
              <a:gd name="connsiteX4" fmla="*/ 1974014 w 1974014"/>
              <a:gd name="connsiteY4" fmla="*/ 1122891 h 1134306"/>
              <a:gd name="connsiteX0" fmla="*/ 0 w 1974014"/>
              <a:gd name="connsiteY0" fmla="*/ 0 h 1132224"/>
              <a:gd name="connsiteX1" fmla="*/ 605904 w 1974014"/>
              <a:gd name="connsiteY1" fmla="*/ 55714 h 1132224"/>
              <a:gd name="connsiteX2" fmla="*/ 871150 w 1974014"/>
              <a:gd name="connsiteY2" fmla="*/ 422794 h 1132224"/>
              <a:gd name="connsiteX3" fmla="*/ 1206197 w 1974014"/>
              <a:gd name="connsiteY3" fmla="*/ 1037047 h 1132224"/>
              <a:gd name="connsiteX4" fmla="*/ 1974014 w 1974014"/>
              <a:gd name="connsiteY4" fmla="*/ 1120809 h 1132224"/>
              <a:gd name="connsiteX0" fmla="*/ 0 w 1974014"/>
              <a:gd name="connsiteY0" fmla="*/ 6628 h 1138852"/>
              <a:gd name="connsiteX1" fmla="*/ 614255 w 1974014"/>
              <a:gd name="connsiteY1" fmla="*/ 41465 h 1138852"/>
              <a:gd name="connsiteX2" fmla="*/ 871150 w 1974014"/>
              <a:gd name="connsiteY2" fmla="*/ 429422 h 1138852"/>
              <a:gd name="connsiteX3" fmla="*/ 1206197 w 1974014"/>
              <a:gd name="connsiteY3" fmla="*/ 1043675 h 1138852"/>
              <a:gd name="connsiteX4" fmla="*/ 1974014 w 1974014"/>
              <a:gd name="connsiteY4" fmla="*/ 1127437 h 1138852"/>
              <a:gd name="connsiteX0" fmla="*/ 0 w 1974014"/>
              <a:gd name="connsiteY0" fmla="*/ 14591 h 1146815"/>
              <a:gd name="connsiteX1" fmla="*/ 614255 w 1974014"/>
              <a:gd name="connsiteY1" fmla="*/ 49428 h 1146815"/>
              <a:gd name="connsiteX2" fmla="*/ 871150 w 1974014"/>
              <a:gd name="connsiteY2" fmla="*/ 437385 h 1146815"/>
              <a:gd name="connsiteX3" fmla="*/ 1206197 w 1974014"/>
              <a:gd name="connsiteY3" fmla="*/ 1051638 h 1146815"/>
              <a:gd name="connsiteX4" fmla="*/ 1974014 w 1974014"/>
              <a:gd name="connsiteY4" fmla="*/ 1135400 h 1146815"/>
              <a:gd name="connsiteX0" fmla="*/ 0 w 1974014"/>
              <a:gd name="connsiteY0" fmla="*/ 6746 h 1168198"/>
              <a:gd name="connsiteX1" fmla="*/ 614255 w 1974014"/>
              <a:gd name="connsiteY1" fmla="*/ 70811 h 1168198"/>
              <a:gd name="connsiteX2" fmla="*/ 871150 w 1974014"/>
              <a:gd name="connsiteY2" fmla="*/ 458768 h 1168198"/>
              <a:gd name="connsiteX3" fmla="*/ 1206197 w 1974014"/>
              <a:gd name="connsiteY3" fmla="*/ 1073021 h 1168198"/>
              <a:gd name="connsiteX4" fmla="*/ 1974014 w 1974014"/>
              <a:gd name="connsiteY4" fmla="*/ 1156783 h 1168198"/>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3198 h 1164650"/>
              <a:gd name="connsiteX1" fmla="*/ 614255 w 1974014"/>
              <a:gd name="connsiteY1" fmla="*/ 67263 h 1164650"/>
              <a:gd name="connsiteX2" fmla="*/ 871150 w 1974014"/>
              <a:gd name="connsiteY2" fmla="*/ 455220 h 1164650"/>
              <a:gd name="connsiteX3" fmla="*/ 1206197 w 1974014"/>
              <a:gd name="connsiteY3" fmla="*/ 1069473 h 1164650"/>
              <a:gd name="connsiteX4" fmla="*/ 1974014 w 1974014"/>
              <a:gd name="connsiteY4" fmla="*/ 1153235 h 1164650"/>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519 h 1161971"/>
              <a:gd name="connsiteX1" fmla="*/ 614255 w 1974014"/>
              <a:gd name="connsiteY1" fmla="*/ 64584 h 1161971"/>
              <a:gd name="connsiteX2" fmla="*/ 871150 w 1974014"/>
              <a:gd name="connsiteY2" fmla="*/ 452541 h 1161971"/>
              <a:gd name="connsiteX3" fmla="*/ 1206197 w 1974014"/>
              <a:gd name="connsiteY3" fmla="*/ 1066794 h 1161971"/>
              <a:gd name="connsiteX4" fmla="*/ 1974014 w 1974014"/>
              <a:gd name="connsiteY4" fmla="*/ 1150556 h 1161971"/>
              <a:gd name="connsiteX0" fmla="*/ 0 w 1974014"/>
              <a:gd name="connsiteY0" fmla="*/ 519 h 1161971"/>
              <a:gd name="connsiteX1" fmla="*/ 614255 w 1974014"/>
              <a:gd name="connsiteY1" fmla="*/ 64584 h 1161971"/>
              <a:gd name="connsiteX2" fmla="*/ 871150 w 1974014"/>
              <a:gd name="connsiteY2" fmla="*/ 452541 h 1161971"/>
              <a:gd name="connsiteX3" fmla="*/ 1206197 w 1974014"/>
              <a:gd name="connsiteY3" fmla="*/ 1066794 h 1161971"/>
              <a:gd name="connsiteX4" fmla="*/ 1974014 w 1974014"/>
              <a:gd name="connsiteY4" fmla="*/ 1150556 h 1161971"/>
              <a:gd name="connsiteX0" fmla="*/ 0 w 1974014"/>
              <a:gd name="connsiteY0" fmla="*/ 35732 h 1197184"/>
              <a:gd name="connsiteX1" fmla="*/ 614255 w 1974014"/>
              <a:gd name="connsiteY1" fmla="*/ 99797 h 1197184"/>
              <a:gd name="connsiteX2" fmla="*/ 1206197 w 1974014"/>
              <a:gd name="connsiteY2" fmla="*/ 1102007 h 1197184"/>
              <a:gd name="connsiteX3" fmla="*/ 1974014 w 1974014"/>
              <a:gd name="connsiteY3" fmla="*/ 1185769 h 1197184"/>
              <a:gd name="connsiteX0" fmla="*/ 0 w 1974014"/>
              <a:gd name="connsiteY0" fmla="*/ 0 h 1161452"/>
              <a:gd name="connsiteX1" fmla="*/ 661880 w 1974014"/>
              <a:gd name="connsiteY1" fmla="*/ 172015 h 1161452"/>
              <a:gd name="connsiteX2" fmla="*/ 1206197 w 1974014"/>
              <a:gd name="connsiteY2" fmla="*/ 1066275 h 1161452"/>
              <a:gd name="connsiteX3" fmla="*/ 1974014 w 1974014"/>
              <a:gd name="connsiteY3" fmla="*/ 1150037 h 1161452"/>
              <a:gd name="connsiteX0" fmla="*/ 0 w 1798168"/>
              <a:gd name="connsiteY0" fmla="*/ 0 h 1171158"/>
              <a:gd name="connsiteX1" fmla="*/ 661880 w 1798168"/>
              <a:gd name="connsiteY1" fmla="*/ 172015 h 1171158"/>
              <a:gd name="connsiteX2" fmla="*/ 1206197 w 1798168"/>
              <a:gd name="connsiteY2" fmla="*/ 1066275 h 1171158"/>
              <a:gd name="connsiteX3" fmla="*/ 1798168 w 1798168"/>
              <a:gd name="connsiteY3" fmla="*/ 1162826 h 1171158"/>
              <a:gd name="connsiteX0" fmla="*/ 0 w 1798168"/>
              <a:gd name="connsiteY0" fmla="*/ 0 h 1165595"/>
              <a:gd name="connsiteX1" fmla="*/ 661880 w 1798168"/>
              <a:gd name="connsiteY1" fmla="*/ 172015 h 1165595"/>
              <a:gd name="connsiteX2" fmla="*/ 1206197 w 1798168"/>
              <a:gd name="connsiteY2" fmla="*/ 1066275 h 1165595"/>
              <a:gd name="connsiteX3" fmla="*/ 1798168 w 1798168"/>
              <a:gd name="connsiteY3" fmla="*/ 1162826 h 1165595"/>
            </a:gdLst>
            <a:ahLst/>
            <a:cxnLst>
              <a:cxn ang="0">
                <a:pos x="connsiteX0" y="connsiteY0"/>
              </a:cxn>
              <a:cxn ang="0">
                <a:pos x="connsiteX1" y="connsiteY1"/>
              </a:cxn>
              <a:cxn ang="0">
                <a:pos x="connsiteX2" y="connsiteY2"/>
              </a:cxn>
              <a:cxn ang="0">
                <a:pos x="connsiteX3" y="connsiteY3"/>
              </a:cxn>
            </a:cxnLst>
            <a:rect l="l" t="t" r="r" b="b"/>
            <a:pathLst>
              <a:path w="1798168" h="1165595">
                <a:moveTo>
                  <a:pt x="0" y="0"/>
                </a:moveTo>
                <a:cubicBezTo>
                  <a:pt x="161854" y="191"/>
                  <a:pt x="460847" y="-5697"/>
                  <a:pt x="661880" y="172015"/>
                </a:cubicBezTo>
                <a:cubicBezTo>
                  <a:pt x="862913" y="349727"/>
                  <a:pt x="979571" y="885280"/>
                  <a:pt x="1206197" y="1066275"/>
                </a:cubicBezTo>
                <a:cubicBezTo>
                  <a:pt x="1390008" y="1182611"/>
                  <a:pt x="1499771" y="1166324"/>
                  <a:pt x="1798168" y="1162826"/>
                </a:cubicBezTo>
              </a:path>
            </a:pathLst>
          </a:custGeom>
          <a:noFill/>
          <a:ln w="127000">
            <a:solidFill>
              <a:schemeClr val="bg1">
                <a:lumMod val="6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cxnSp>
        <p:nvCxnSpPr>
          <p:cNvPr id="35" name="Straight Connector 34">
            <a:extLst>
              <a:ext uri="{FF2B5EF4-FFF2-40B4-BE49-F238E27FC236}">
                <a16:creationId xmlns:a16="http://schemas.microsoft.com/office/drawing/2014/main" id="{5C16DFA5-19D6-5836-A178-24A347F5CED5}"/>
              </a:ext>
            </a:extLst>
          </p:cNvPr>
          <p:cNvCxnSpPr>
            <a:cxnSpLocks/>
          </p:cNvCxnSpPr>
          <p:nvPr/>
        </p:nvCxnSpPr>
        <p:spPr>
          <a:xfrm>
            <a:off x="2290572" y="3787853"/>
            <a:ext cx="836072" cy="0"/>
          </a:xfrm>
          <a:prstGeom prst="line">
            <a:avLst/>
          </a:prstGeom>
          <a:ln w="2540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27B98BA-DAE9-BE6D-AF6E-1D5FEE45AC1B}"/>
                  </a:ext>
                </a:extLst>
              </p:cNvPr>
              <p:cNvSpPr txBox="1"/>
              <p:nvPr/>
            </p:nvSpPr>
            <p:spPr>
              <a:xfrm>
                <a:off x="2087338" y="3161884"/>
                <a:ext cx="1523174" cy="375552"/>
              </a:xfrm>
              <a:prstGeom prst="rect">
                <a:avLst/>
              </a:prstGeom>
              <a:noFill/>
            </p:spPr>
            <p:txBody>
              <a:bodyPr wrap="none" rtlCol="0">
                <a:spAutoFit/>
              </a:bodyPr>
              <a:lstStyle/>
              <a:p>
                <a:r>
                  <a:rPr lang="en-US" dirty="0">
                    <a:solidFill>
                      <a:srgbClr val="1E4899"/>
                    </a:solidFill>
                    <a:latin typeface="Helvetica" pitchFamily="2" charset="0"/>
                  </a:rPr>
                  <a:t>Residual (</a:t>
                </a:r>
                <a14:m>
                  <m:oMath xmlns:m="http://schemas.openxmlformats.org/officeDocument/2006/math">
                    <m:sSup>
                      <m:sSupPr>
                        <m:ctrlPr>
                          <a:rPr lang="en-US" b="0" i="1" smtClean="0">
                            <a:solidFill>
                              <a:srgbClr val="1E4899"/>
                            </a:solidFill>
                            <a:latin typeface="Cambria Math" panose="02040503050406030204" pitchFamily="18" charset="0"/>
                          </a:rPr>
                        </m:ctrlPr>
                      </m:sSupPr>
                      <m:e>
                        <m:r>
                          <a:rPr lang="en-US" b="0" i="1" smtClean="0">
                            <a:solidFill>
                              <a:srgbClr val="1E4899"/>
                            </a:solidFill>
                            <a:latin typeface="Cambria Math" panose="02040503050406030204" pitchFamily="18" charset="0"/>
                          </a:rPr>
                          <m:t>𝑟</m:t>
                        </m:r>
                      </m:e>
                      <m:sup>
                        <m:r>
                          <a:rPr lang="en-US" b="0" i="1" smtClean="0">
                            <a:solidFill>
                              <a:srgbClr val="1E4899"/>
                            </a:solidFill>
                            <a:latin typeface="Cambria Math" panose="02040503050406030204" pitchFamily="18" charset="0"/>
                          </a:rPr>
                          <m:t>0</m:t>
                        </m:r>
                      </m:sup>
                    </m:sSup>
                  </m:oMath>
                </a14:m>
                <a:r>
                  <a:rPr lang="en-US" dirty="0">
                    <a:solidFill>
                      <a:srgbClr val="1E4899"/>
                    </a:solidFill>
                    <a:latin typeface="Helvetica" pitchFamily="2" charset="0"/>
                  </a:rPr>
                  <a:t>)</a:t>
                </a:r>
              </a:p>
            </p:txBody>
          </p:sp>
        </mc:Choice>
        <mc:Fallback xmlns="">
          <p:sp>
            <p:nvSpPr>
              <p:cNvPr id="38" name="TextBox 37">
                <a:extLst>
                  <a:ext uri="{FF2B5EF4-FFF2-40B4-BE49-F238E27FC236}">
                    <a16:creationId xmlns:a16="http://schemas.microsoft.com/office/drawing/2014/main" id="{A27B98BA-DAE9-BE6D-AF6E-1D5FEE45AC1B}"/>
                  </a:ext>
                </a:extLst>
              </p:cNvPr>
              <p:cNvSpPr txBox="1">
                <a:spLocks noRot="1" noChangeAspect="1" noMove="1" noResize="1" noEditPoints="1" noAdjustHandles="1" noChangeArrowheads="1" noChangeShapeType="1" noTextEdit="1"/>
              </p:cNvSpPr>
              <p:nvPr/>
            </p:nvSpPr>
            <p:spPr>
              <a:xfrm>
                <a:off x="2087338" y="3161884"/>
                <a:ext cx="1523174" cy="375552"/>
              </a:xfrm>
              <a:prstGeom prst="rect">
                <a:avLst/>
              </a:prstGeom>
              <a:blipFill>
                <a:blip r:embed="rId4"/>
                <a:stretch>
                  <a:fillRect l="-3306" t="-10000" r="-2479" b="-23333"/>
                </a:stretch>
              </a:blipFill>
            </p:spPr>
            <p:txBody>
              <a:bodyPr/>
              <a:lstStyle/>
              <a:p>
                <a:r>
                  <a:rPr lang="en-US">
                    <a:noFill/>
                  </a:rPr>
                  <a:t> </a:t>
                </a:r>
              </a:p>
            </p:txBody>
          </p:sp>
        </mc:Fallback>
      </mc:AlternateContent>
      <p:sp>
        <p:nvSpPr>
          <p:cNvPr id="45" name="Freeform 44">
            <a:extLst>
              <a:ext uri="{FF2B5EF4-FFF2-40B4-BE49-F238E27FC236}">
                <a16:creationId xmlns:a16="http://schemas.microsoft.com/office/drawing/2014/main" id="{3711074A-D771-643A-5A2D-B841741F0E94}"/>
              </a:ext>
            </a:extLst>
          </p:cNvPr>
          <p:cNvSpPr/>
          <p:nvPr/>
        </p:nvSpPr>
        <p:spPr>
          <a:xfrm>
            <a:off x="2908182" y="1975874"/>
            <a:ext cx="1904490" cy="298083"/>
          </a:xfrm>
          <a:custGeom>
            <a:avLst/>
            <a:gdLst>
              <a:gd name="connsiteX0" fmla="*/ 0 w 3576577"/>
              <a:gd name="connsiteY0" fmla="*/ 416917 h 416917"/>
              <a:gd name="connsiteX1" fmla="*/ 1794076 w 3576577"/>
              <a:gd name="connsiteY1" fmla="*/ 228 h 416917"/>
              <a:gd name="connsiteX2" fmla="*/ 3576577 w 3576577"/>
              <a:gd name="connsiteY2" fmla="*/ 370618 h 416917"/>
              <a:gd name="connsiteX0" fmla="*/ 0 w 3510935"/>
              <a:gd name="connsiteY0" fmla="*/ 416750 h 914369"/>
              <a:gd name="connsiteX1" fmla="*/ 1794076 w 3510935"/>
              <a:gd name="connsiteY1" fmla="*/ 61 h 914369"/>
              <a:gd name="connsiteX2" fmla="*/ 3510935 w 3510935"/>
              <a:gd name="connsiteY2" fmla="*/ 914369 h 914369"/>
              <a:gd name="connsiteX0" fmla="*/ 0 w 3510935"/>
              <a:gd name="connsiteY0" fmla="*/ 416779 h 914398"/>
              <a:gd name="connsiteX1" fmla="*/ 1794076 w 3510935"/>
              <a:gd name="connsiteY1" fmla="*/ 90 h 914398"/>
              <a:gd name="connsiteX2" fmla="*/ 3510935 w 3510935"/>
              <a:gd name="connsiteY2" fmla="*/ 914398 h 914398"/>
            </a:gdLst>
            <a:ahLst/>
            <a:cxnLst>
              <a:cxn ang="0">
                <a:pos x="connsiteX0" y="connsiteY0"/>
              </a:cxn>
              <a:cxn ang="0">
                <a:pos x="connsiteX1" y="connsiteY1"/>
              </a:cxn>
              <a:cxn ang="0">
                <a:pos x="connsiteX2" y="connsiteY2"/>
              </a:cxn>
            </a:cxnLst>
            <a:rect l="l" t="t" r="r" b="b"/>
            <a:pathLst>
              <a:path w="3510935" h="914398">
                <a:moveTo>
                  <a:pt x="0" y="416779"/>
                </a:moveTo>
                <a:cubicBezTo>
                  <a:pt x="598990" y="212292"/>
                  <a:pt x="1197980" y="7806"/>
                  <a:pt x="1794076" y="90"/>
                </a:cubicBezTo>
                <a:cubicBezTo>
                  <a:pt x="2390172" y="-7626"/>
                  <a:pt x="3103719" y="483602"/>
                  <a:pt x="3510935" y="914398"/>
                </a:cubicBezTo>
              </a:path>
            </a:pathLst>
          </a:custGeom>
          <a:noFill/>
          <a:ln w="12700">
            <a:solidFill>
              <a:schemeClr val="tx1"/>
            </a:solidFill>
            <a:prstDash val="dashDot"/>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CB1B8E2-426D-59E3-497F-036962C84BD6}"/>
                  </a:ext>
                </a:extLst>
              </p:cNvPr>
              <p:cNvSpPr txBox="1"/>
              <p:nvPr/>
            </p:nvSpPr>
            <p:spPr>
              <a:xfrm>
                <a:off x="4395147" y="3161884"/>
                <a:ext cx="1523174" cy="375552"/>
              </a:xfrm>
              <a:prstGeom prst="rect">
                <a:avLst/>
              </a:prstGeom>
              <a:noFill/>
            </p:spPr>
            <p:txBody>
              <a:bodyPr wrap="none" rtlCol="0">
                <a:spAutoFit/>
              </a:bodyPr>
              <a:lstStyle/>
              <a:p>
                <a:r>
                  <a:rPr lang="en-US" dirty="0">
                    <a:solidFill>
                      <a:srgbClr val="1E4899"/>
                    </a:solidFill>
                    <a:latin typeface="Helvetica" pitchFamily="2" charset="0"/>
                  </a:rPr>
                  <a:t>Residual (</a:t>
                </a:r>
                <a14:m>
                  <m:oMath xmlns:m="http://schemas.openxmlformats.org/officeDocument/2006/math">
                    <m:sSup>
                      <m:sSupPr>
                        <m:ctrlPr>
                          <a:rPr lang="en-US" b="0" i="1" smtClean="0">
                            <a:solidFill>
                              <a:srgbClr val="1E4899"/>
                            </a:solidFill>
                            <a:latin typeface="Cambria Math" panose="02040503050406030204" pitchFamily="18" charset="0"/>
                          </a:rPr>
                        </m:ctrlPr>
                      </m:sSupPr>
                      <m:e>
                        <m:r>
                          <a:rPr lang="en-US" b="0" i="1" smtClean="0">
                            <a:solidFill>
                              <a:srgbClr val="1E4899"/>
                            </a:solidFill>
                            <a:latin typeface="Cambria Math" panose="02040503050406030204" pitchFamily="18" charset="0"/>
                          </a:rPr>
                          <m:t>𝑟</m:t>
                        </m:r>
                      </m:e>
                      <m:sup>
                        <m:r>
                          <a:rPr lang="en-US" b="0" i="1" smtClean="0">
                            <a:solidFill>
                              <a:srgbClr val="1E4899"/>
                            </a:solidFill>
                            <a:latin typeface="Cambria Math" panose="02040503050406030204" pitchFamily="18" charset="0"/>
                          </a:rPr>
                          <m:t>1</m:t>
                        </m:r>
                      </m:sup>
                    </m:sSup>
                  </m:oMath>
                </a14:m>
                <a:r>
                  <a:rPr lang="en-US" dirty="0">
                    <a:solidFill>
                      <a:srgbClr val="1E4899"/>
                    </a:solidFill>
                    <a:latin typeface="Helvetica" pitchFamily="2" charset="0"/>
                  </a:rPr>
                  <a:t>)</a:t>
                </a:r>
              </a:p>
            </p:txBody>
          </p:sp>
        </mc:Choice>
        <mc:Fallback xmlns="">
          <p:sp>
            <p:nvSpPr>
              <p:cNvPr id="49" name="TextBox 48">
                <a:extLst>
                  <a:ext uri="{FF2B5EF4-FFF2-40B4-BE49-F238E27FC236}">
                    <a16:creationId xmlns:a16="http://schemas.microsoft.com/office/drawing/2014/main" id="{2CB1B8E2-426D-59E3-497F-036962C84BD6}"/>
                  </a:ext>
                </a:extLst>
              </p:cNvPr>
              <p:cNvSpPr txBox="1">
                <a:spLocks noRot="1" noChangeAspect="1" noMove="1" noResize="1" noEditPoints="1" noAdjustHandles="1" noChangeArrowheads="1" noChangeShapeType="1" noTextEdit="1"/>
              </p:cNvSpPr>
              <p:nvPr/>
            </p:nvSpPr>
            <p:spPr>
              <a:xfrm>
                <a:off x="4395147" y="3161884"/>
                <a:ext cx="1523174" cy="375552"/>
              </a:xfrm>
              <a:prstGeom prst="rect">
                <a:avLst/>
              </a:prstGeom>
              <a:blipFill>
                <a:blip r:embed="rId5"/>
                <a:stretch>
                  <a:fillRect l="-3306" t="-10000" r="-1653" b="-23333"/>
                </a:stretch>
              </a:blipFill>
            </p:spPr>
            <p:txBody>
              <a:bodyPr/>
              <a:lstStyle/>
              <a:p>
                <a:r>
                  <a:rPr lang="en-US">
                    <a:noFill/>
                  </a:rPr>
                  <a:t> </a:t>
                </a:r>
              </a:p>
            </p:txBody>
          </p:sp>
        </mc:Fallback>
      </mc:AlternateContent>
      <p:grpSp>
        <p:nvGrpSpPr>
          <p:cNvPr id="50" name="Group 49">
            <a:extLst>
              <a:ext uri="{FF2B5EF4-FFF2-40B4-BE49-F238E27FC236}">
                <a16:creationId xmlns:a16="http://schemas.microsoft.com/office/drawing/2014/main" id="{DEFF0213-3771-B80D-92C6-6C1370C3B917}"/>
              </a:ext>
            </a:extLst>
          </p:cNvPr>
          <p:cNvGrpSpPr>
            <a:grpSpLocks noChangeAspect="1"/>
          </p:cNvGrpSpPr>
          <p:nvPr/>
        </p:nvGrpSpPr>
        <p:grpSpPr>
          <a:xfrm>
            <a:off x="3626964" y="3617448"/>
            <a:ext cx="318988" cy="332023"/>
            <a:chOff x="3084961" y="5191330"/>
            <a:chExt cx="914400" cy="914400"/>
          </a:xfrm>
        </p:grpSpPr>
        <p:sp>
          <p:nvSpPr>
            <p:cNvPr id="123" name="Oval 122">
              <a:extLst>
                <a:ext uri="{FF2B5EF4-FFF2-40B4-BE49-F238E27FC236}">
                  <a16:creationId xmlns:a16="http://schemas.microsoft.com/office/drawing/2014/main" id="{CFB5DF9C-AA03-ADC4-104A-941E5DF6C0D2}"/>
                </a:ext>
              </a:extLst>
            </p:cNvPr>
            <p:cNvSpPr>
              <a:spLocks noChangeAspect="1"/>
            </p:cNvSpPr>
            <p:nvPr/>
          </p:nvSpPr>
          <p:spPr>
            <a:xfrm>
              <a:off x="3084961" y="5191330"/>
              <a:ext cx="914400" cy="914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pic>
          <p:nvPicPr>
            <p:cNvPr id="124" name="Graphic 123">
              <a:extLst>
                <a:ext uri="{FF2B5EF4-FFF2-40B4-BE49-F238E27FC236}">
                  <a16:creationId xmlns:a16="http://schemas.microsoft.com/office/drawing/2014/main" id="{9966AADE-1006-230B-5F0D-18CC740410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92870" y="5312173"/>
              <a:ext cx="676311" cy="676311"/>
            </a:xfrm>
            <a:prstGeom prst="rect">
              <a:avLst/>
            </a:prstGeom>
          </p:spPr>
        </p:pic>
      </p:grpSp>
      <p:pic>
        <p:nvPicPr>
          <p:cNvPr id="53" name="Picture 52">
            <a:extLst>
              <a:ext uri="{FF2B5EF4-FFF2-40B4-BE49-F238E27FC236}">
                <a16:creationId xmlns:a16="http://schemas.microsoft.com/office/drawing/2014/main" id="{3FBE1361-B81D-3C9B-201D-9D068285EA2C}"/>
              </a:ext>
            </a:extLst>
          </p:cNvPr>
          <p:cNvPicPr>
            <a:picLocks noChangeAspect="1"/>
          </p:cNvPicPr>
          <p:nvPr/>
        </p:nvPicPr>
        <p:blipFill>
          <a:blip r:embed="rId8"/>
          <a:stretch>
            <a:fillRect/>
          </a:stretch>
        </p:blipFill>
        <p:spPr>
          <a:xfrm>
            <a:off x="4972327" y="3847646"/>
            <a:ext cx="535481" cy="203652"/>
          </a:xfrm>
          <a:prstGeom prst="rect">
            <a:avLst/>
          </a:prstGeom>
        </p:spPr>
      </p:pic>
      <p:pic>
        <p:nvPicPr>
          <p:cNvPr id="54" name="Picture 53">
            <a:extLst>
              <a:ext uri="{FF2B5EF4-FFF2-40B4-BE49-F238E27FC236}">
                <a16:creationId xmlns:a16="http://schemas.microsoft.com/office/drawing/2014/main" id="{E6FD2C1F-05BA-B4E6-0145-660DF9308567}"/>
              </a:ext>
            </a:extLst>
          </p:cNvPr>
          <p:cNvPicPr>
            <a:picLocks noChangeAspect="1"/>
          </p:cNvPicPr>
          <p:nvPr/>
        </p:nvPicPr>
        <p:blipFill>
          <a:blip r:embed="rId9"/>
          <a:stretch>
            <a:fillRect/>
          </a:stretch>
        </p:blipFill>
        <p:spPr>
          <a:xfrm>
            <a:off x="4743835" y="4276801"/>
            <a:ext cx="195656" cy="203652"/>
          </a:xfrm>
          <a:prstGeom prst="rect">
            <a:avLst/>
          </a:prstGeom>
        </p:spPr>
      </p:pic>
      <p:pic>
        <p:nvPicPr>
          <p:cNvPr id="63" name="Picture 62">
            <a:extLst>
              <a:ext uri="{FF2B5EF4-FFF2-40B4-BE49-F238E27FC236}">
                <a16:creationId xmlns:a16="http://schemas.microsoft.com/office/drawing/2014/main" id="{A4342EEC-505E-37CF-9D1D-27925B8AFAAB}"/>
              </a:ext>
            </a:extLst>
          </p:cNvPr>
          <p:cNvPicPr>
            <a:picLocks noChangeAspect="1"/>
          </p:cNvPicPr>
          <p:nvPr/>
        </p:nvPicPr>
        <p:blipFill>
          <a:blip r:embed="rId10">
            <a:duotone>
              <a:schemeClr val="bg2">
                <a:shade val="45000"/>
                <a:satMod val="135000"/>
              </a:schemeClr>
              <a:prstClr val="white"/>
            </a:duotone>
          </a:blip>
          <a:stretch>
            <a:fillRect/>
          </a:stretch>
        </p:blipFill>
        <p:spPr>
          <a:xfrm>
            <a:off x="5331553" y="5421708"/>
            <a:ext cx="154319" cy="221571"/>
          </a:xfrm>
          <a:prstGeom prst="rect">
            <a:avLst/>
          </a:prstGeom>
        </p:spPr>
      </p:pic>
      <p:pic>
        <p:nvPicPr>
          <p:cNvPr id="64" name="Graphic 63">
            <a:extLst>
              <a:ext uri="{FF2B5EF4-FFF2-40B4-BE49-F238E27FC236}">
                <a16:creationId xmlns:a16="http://schemas.microsoft.com/office/drawing/2014/main" id="{6B39BCDB-B596-48F3-8034-5EBAF5D1EE3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61033" y="4838241"/>
            <a:ext cx="495358" cy="556623"/>
          </a:xfrm>
          <a:prstGeom prst="rect">
            <a:avLst/>
          </a:prstGeom>
        </p:spPr>
      </p:pic>
      <p:sp>
        <p:nvSpPr>
          <p:cNvPr id="65" name="Double Brace 64">
            <a:extLst>
              <a:ext uri="{FF2B5EF4-FFF2-40B4-BE49-F238E27FC236}">
                <a16:creationId xmlns:a16="http://schemas.microsoft.com/office/drawing/2014/main" id="{0EEBA756-DB91-FE3B-869B-F3652C6E6989}"/>
              </a:ext>
            </a:extLst>
          </p:cNvPr>
          <p:cNvSpPr/>
          <p:nvPr/>
        </p:nvSpPr>
        <p:spPr>
          <a:xfrm>
            <a:off x="5010320" y="4858341"/>
            <a:ext cx="806686" cy="738568"/>
          </a:xfrm>
          <a:prstGeom prst="bracePair">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latin typeface="Helvetica" pitchFamily="2" charset="0"/>
            </a:endParaRPr>
          </a:p>
        </p:txBody>
      </p:sp>
      <p:grpSp>
        <p:nvGrpSpPr>
          <p:cNvPr id="74" name="Group 73">
            <a:extLst>
              <a:ext uri="{FF2B5EF4-FFF2-40B4-BE49-F238E27FC236}">
                <a16:creationId xmlns:a16="http://schemas.microsoft.com/office/drawing/2014/main" id="{E7C000A4-A29D-361A-58D0-4E8EB78D6878}"/>
              </a:ext>
            </a:extLst>
          </p:cNvPr>
          <p:cNvGrpSpPr/>
          <p:nvPr/>
        </p:nvGrpSpPr>
        <p:grpSpPr>
          <a:xfrm>
            <a:off x="2467953" y="2053424"/>
            <a:ext cx="846661" cy="1042742"/>
            <a:chOff x="1140978" y="272753"/>
            <a:chExt cx="791374" cy="936386"/>
          </a:xfrm>
        </p:grpSpPr>
        <p:grpSp>
          <p:nvGrpSpPr>
            <p:cNvPr id="112" name="Group 111">
              <a:extLst>
                <a:ext uri="{FF2B5EF4-FFF2-40B4-BE49-F238E27FC236}">
                  <a16:creationId xmlns:a16="http://schemas.microsoft.com/office/drawing/2014/main" id="{ECC653AC-DB78-B98A-04BC-146CCF63A280}"/>
                </a:ext>
              </a:extLst>
            </p:cNvPr>
            <p:cNvGrpSpPr/>
            <p:nvPr/>
          </p:nvGrpSpPr>
          <p:grpSpPr>
            <a:xfrm>
              <a:off x="1140978" y="386179"/>
              <a:ext cx="359134" cy="798899"/>
              <a:chOff x="1140978" y="386179"/>
              <a:chExt cx="359134" cy="798899"/>
            </a:xfrm>
          </p:grpSpPr>
          <p:pic>
            <p:nvPicPr>
              <p:cNvPr id="117" name="Graphic 116">
                <a:extLst>
                  <a:ext uri="{FF2B5EF4-FFF2-40B4-BE49-F238E27FC236}">
                    <a16:creationId xmlns:a16="http://schemas.microsoft.com/office/drawing/2014/main" id="{26284641-72E0-17E1-501E-8194142AD656}"/>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5815" r="49231"/>
              <a:stretch/>
            </p:blipFill>
            <p:spPr>
              <a:xfrm>
                <a:off x="1140978" y="386179"/>
                <a:ext cx="359134" cy="798899"/>
              </a:xfrm>
              <a:prstGeom prst="rect">
                <a:avLst/>
              </a:prstGeom>
            </p:spPr>
          </p:pic>
          <p:cxnSp>
            <p:nvCxnSpPr>
              <p:cNvPr id="118" name="Straight Connector 117">
                <a:extLst>
                  <a:ext uri="{FF2B5EF4-FFF2-40B4-BE49-F238E27FC236}">
                    <a16:creationId xmlns:a16="http://schemas.microsoft.com/office/drawing/2014/main" id="{84C26CF3-4205-6787-02D6-F1AB7DD705E2}"/>
                  </a:ext>
                </a:extLst>
              </p:cNvPr>
              <p:cNvCxnSpPr/>
              <p:nvPr/>
            </p:nvCxnSpPr>
            <p:spPr>
              <a:xfrm>
                <a:off x="1500112" y="475549"/>
                <a:ext cx="0" cy="6400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13" name="Group 112">
              <a:extLst>
                <a:ext uri="{FF2B5EF4-FFF2-40B4-BE49-F238E27FC236}">
                  <a16:creationId xmlns:a16="http://schemas.microsoft.com/office/drawing/2014/main" id="{05534635-5BE1-1E35-CE5F-C8BBD5F926D8}"/>
                </a:ext>
              </a:extLst>
            </p:cNvPr>
            <p:cNvGrpSpPr/>
            <p:nvPr/>
          </p:nvGrpSpPr>
          <p:grpSpPr>
            <a:xfrm>
              <a:off x="1568548" y="410240"/>
              <a:ext cx="363804" cy="798899"/>
              <a:chOff x="1769154" y="410240"/>
              <a:chExt cx="363804" cy="798899"/>
            </a:xfrm>
          </p:grpSpPr>
          <p:pic>
            <p:nvPicPr>
              <p:cNvPr id="115" name="Graphic 114">
                <a:extLst>
                  <a:ext uri="{FF2B5EF4-FFF2-40B4-BE49-F238E27FC236}">
                    <a16:creationId xmlns:a16="http://schemas.microsoft.com/office/drawing/2014/main" id="{AD1AC6AD-0D28-7975-68A6-8EA6EFD322FD}"/>
                  </a:ext>
                </a:extLst>
              </p:cNvPr>
              <p:cNvPicPr>
                <a:picLocks noChangeAspect="1"/>
              </p:cNvPicPr>
              <p:nvPr/>
            </p:nvPicPr>
            <p:blipFill rotWithShape="1">
              <a:blip r:embed="rId15">
                <a:extLst>
                  <a:ext uri="{96DAC541-7B7A-43D3-8B79-37D633B846F1}">
                    <asvg:svgBlip xmlns:asvg="http://schemas.microsoft.com/office/drawing/2016/SVG/main" r:embed="rId16"/>
                  </a:ext>
                </a:extLst>
              </a:blip>
              <a:srcRect l="49892" t="3100" r="5154" b="-3100"/>
              <a:stretch/>
            </p:blipFill>
            <p:spPr>
              <a:xfrm>
                <a:off x="1773825" y="410240"/>
                <a:ext cx="359133" cy="798899"/>
              </a:xfrm>
              <a:prstGeom prst="rect">
                <a:avLst/>
              </a:prstGeom>
            </p:spPr>
          </p:pic>
          <p:cxnSp>
            <p:nvCxnSpPr>
              <p:cNvPr id="116" name="Straight Connector 115">
                <a:extLst>
                  <a:ext uri="{FF2B5EF4-FFF2-40B4-BE49-F238E27FC236}">
                    <a16:creationId xmlns:a16="http://schemas.microsoft.com/office/drawing/2014/main" id="{69E3006A-25A2-854B-E0E1-DC6DA7C17944}"/>
                  </a:ext>
                </a:extLst>
              </p:cNvPr>
              <p:cNvCxnSpPr/>
              <p:nvPr/>
            </p:nvCxnSpPr>
            <p:spPr>
              <a:xfrm>
                <a:off x="1769154" y="485220"/>
                <a:ext cx="0" cy="6400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pic>
          <p:nvPicPr>
            <p:cNvPr id="114" name="Graphic 113">
              <a:extLst>
                <a:ext uri="{FF2B5EF4-FFF2-40B4-BE49-F238E27FC236}">
                  <a16:creationId xmlns:a16="http://schemas.microsoft.com/office/drawing/2014/main" id="{7F7890CA-D3AC-9918-A793-64EAE0AD9B8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10800000">
              <a:off x="1444120" y="272753"/>
              <a:ext cx="180420" cy="180420"/>
            </a:xfrm>
            <a:prstGeom prst="rect">
              <a:avLst/>
            </a:prstGeom>
          </p:spPr>
        </p:pic>
      </p:grpSp>
      <p:grpSp>
        <p:nvGrpSpPr>
          <p:cNvPr id="75" name="Group 74">
            <a:extLst>
              <a:ext uri="{FF2B5EF4-FFF2-40B4-BE49-F238E27FC236}">
                <a16:creationId xmlns:a16="http://schemas.microsoft.com/office/drawing/2014/main" id="{333E81BB-2262-2B2D-AF1A-3467C00A5601}"/>
              </a:ext>
            </a:extLst>
          </p:cNvPr>
          <p:cNvGrpSpPr/>
          <p:nvPr/>
        </p:nvGrpSpPr>
        <p:grpSpPr>
          <a:xfrm>
            <a:off x="4696232" y="2053424"/>
            <a:ext cx="846661" cy="1042742"/>
            <a:chOff x="1140978" y="272753"/>
            <a:chExt cx="791374" cy="936386"/>
          </a:xfrm>
        </p:grpSpPr>
        <p:grpSp>
          <p:nvGrpSpPr>
            <p:cNvPr id="105" name="Group 104">
              <a:extLst>
                <a:ext uri="{FF2B5EF4-FFF2-40B4-BE49-F238E27FC236}">
                  <a16:creationId xmlns:a16="http://schemas.microsoft.com/office/drawing/2014/main" id="{2D3808D8-6012-C733-7F57-C5548A27AAEC}"/>
                </a:ext>
              </a:extLst>
            </p:cNvPr>
            <p:cNvGrpSpPr/>
            <p:nvPr/>
          </p:nvGrpSpPr>
          <p:grpSpPr>
            <a:xfrm>
              <a:off x="1140978" y="386179"/>
              <a:ext cx="359134" cy="798899"/>
              <a:chOff x="1140978" y="386179"/>
              <a:chExt cx="359134" cy="798899"/>
            </a:xfrm>
          </p:grpSpPr>
          <p:pic>
            <p:nvPicPr>
              <p:cNvPr id="110" name="Graphic 109">
                <a:extLst>
                  <a:ext uri="{FF2B5EF4-FFF2-40B4-BE49-F238E27FC236}">
                    <a16:creationId xmlns:a16="http://schemas.microsoft.com/office/drawing/2014/main" id="{A650189E-B7F5-F107-22F1-7F8692CF06D9}"/>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5815" r="49231"/>
              <a:stretch/>
            </p:blipFill>
            <p:spPr>
              <a:xfrm>
                <a:off x="1140978" y="386179"/>
                <a:ext cx="359134" cy="798899"/>
              </a:xfrm>
              <a:prstGeom prst="rect">
                <a:avLst/>
              </a:prstGeom>
            </p:spPr>
          </p:pic>
          <p:cxnSp>
            <p:nvCxnSpPr>
              <p:cNvPr id="111" name="Straight Connector 110">
                <a:extLst>
                  <a:ext uri="{FF2B5EF4-FFF2-40B4-BE49-F238E27FC236}">
                    <a16:creationId xmlns:a16="http://schemas.microsoft.com/office/drawing/2014/main" id="{F498D21C-37B2-821B-D3C1-DF118FA6F8BE}"/>
                  </a:ext>
                </a:extLst>
              </p:cNvPr>
              <p:cNvCxnSpPr/>
              <p:nvPr/>
            </p:nvCxnSpPr>
            <p:spPr>
              <a:xfrm>
                <a:off x="1500112" y="475549"/>
                <a:ext cx="0" cy="6400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6FA40FA1-352B-7F4C-D9F4-0B3D55A04060}"/>
                </a:ext>
              </a:extLst>
            </p:cNvPr>
            <p:cNvGrpSpPr/>
            <p:nvPr/>
          </p:nvGrpSpPr>
          <p:grpSpPr>
            <a:xfrm>
              <a:off x="1568548" y="410240"/>
              <a:ext cx="363804" cy="798899"/>
              <a:chOff x="1769154" y="410240"/>
              <a:chExt cx="363804" cy="798899"/>
            </a:xfrm>
          </p:grpSpPr>
          <p:pic>
            <p:nvPicPr>
              <p:cNvPr id="108" name="Graphic 107">
                <a:extLst>
                  <a:ext uri="{FF2B5EF4-FFF2-40B4-BE49-F238E27FC236}">
                    <a16:creationId xmlns:a16="http://schemas.microsoft.com/office/drawing/2014/main" id="{73D3CCEF-E3B8-B1BF-EC28-E3C0147CDCC1}"/>
                  </a:ext>
                </a:extLst>
              </p:cNvPr>
              <p:cNvPicPr>
                <a:picLocks noChangeAspect="1"/>
              </p:cNvPicPr>
              <p:nvPr/>
            </p:nvPicPr>
            <p:blipFill rotWithShape="1">
              <a:blip r:embed="rId15">
                <a:extLst>
                  <a:ext uri="{96DAC541-7B7A-43D3-8B79-37D633B846F1}">
                    <asvg:svgBlip xmlns:asvg="http://schemas.microsoft.com/office/drawing/2016/SVG/main" r:embed="rId16"/>
                  </a:ext>
                </a:extLst>
              </a:blip>
              <a:srcRect l="49892" t="3100" r="5154" b="-3100"/>
              <a:stretch/>
            </p:blipFill>
            <p:spPr>
              <a:xfrm>
                <a:off x="1773825" y="410240"/>
                <a:ext cx="359133" cy="798899"/>
              </a:xfrm>
              <a:prstGeom prst="rect">
                <a:avLst/>
              </a:prstGeom>
            </p:spPr>
          </p:pic>
          <p:cxnSp>
            <p:nvCxnSpPr>
              <p:cNvPr id="109" name="Straight Connector 108">
                <a:extLst>
                  <a:ext uri="{FF2B5EF4-FFF2-40B4-BE49-F238E27FC236}">
                    <a16:creationId xmlns:a16="http://schemas.microsoft.com/office/drawing/2014/main" id="{BE8D82A3-1091-9E28-A178-08C3E307A3C1}"/>
                  </a:ext>
                </a:extLst>
              </p:cNvPr>
              <p:cNvCxnSpPr/>
              <p:nvPr/>
            </p:nvCxnSpPr>
            <p:spPr>
              <a:xfrm>
                <a:off x="1769154" y="485220"/>
                <a:ext cx="0" cy="6400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pic>
          <p:nvPicPr>
            <p:cNvPr id="107" name="Graphic 106">
              <a:extLst>
                <a:ext uri="{FF2B5EF4-FFF2-40B4-BE49-F238E27FC236}">
                  <a16:creationId xmlns:a16="http://schemas.microsoft.com/office/drawing/2014/main" id="{68525F50-1A93-047B-528C-A11E3D7C9C5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10800000">
              <a:off x="1444120" y="272753"/>
              <a:ext cx="180420" cy="180420"/>
            </a:xfrm>
            <a:prstGeom prst="rect">
              <a:avLst/>
            </a:prstGeom>
          </p:spPr>
        </p:pic>
      </p:grpSp>
      <p:cxnSp>
        <p:nvCxnSpPr>
          <p:cNvPr id="78" name="Straight Connector 77">
            <a:extLst>
              <a:ext uri="{FF2B5EF4-FFF2-40B4-BE49-F238E27FC236}">
                <a16:creationId xmlns:a16="http://schemas.microsoft.com/office/drawing/2014/main" id="{70C198D0-22D5-9879-17D3-31A05A626C8E}"/>
              </a:ext>
            </a:extLst>
          </p:cNvPr>
          <p:cNvCxnSpPr>
            <a:cxnSpLocks/>
          </p:cNvCxnSpPr>
          <p:nvPr/>
        </p:nvCxnSpPr>
        <p:spPr>
          <a:xfrm>
            <a:off x="2131177" y="4652520"/>
            <a:ext cx="758331" cy="0"/>
          </a:xfrm>
          <a:prstGeom prst="line">
            <a:avLst/>
          </a:prstGeom>
          <a:ln w="2540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A0C99F1-B1B1-AD26-DEB9-D75CFE39FFC2}"/>
              </a:ext>
            </a:extLst>
          </p:cNvPr>
          <p:cNvCxnSpPr>
            <a:cxnSpLocks/>
          </p:cNvCxnSpPr>
          <p:nvPr/>
        </p:nvCxnSpPr>
        <p:spPr>
          <a:xfrm>
            <a:off x="2131177" y="5057378"/>
            <a:ext cx="758331" cy="0"/>
          </a:xfrm>
          <a:prstGeom prst="line">
            <a:avLst/>
          </a:prstGeom>
          <a:ln w="190500">
            <a:solidFill>
              <a:schemeClr val="bg1">
                <a:lumMod val="65000"/>
              </a:schemeClr>
            </a:solidFill>
            <a:tailEnd type="none" w="sm" len="sm"/>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C41C4E5-D046-72FD-EBB1-85B4891F776D}"/>
              </a:ext>
            </a:extLst>
          </p:cNvPr>
          <p:cNvSpPr txBox="1"/>
          <p:nvPr/>
        </p:nvSpPr>
        <p:spPr>
          <a:xfrm>
            <a:off x="2873939" y="4457772"/>
            <a:ext cx="1813317" cy="369332"/>
          </a:xfrm>
          <a:prstGeom prst="rect">
            <a:avLst/>
          </a:prstGeom>
          <a:noFill/>
        </p:spPr>
        <p:txBody>
          <a:bodyPr wrap="none" rtlCol="0">
            <a:spAutoFit/>
          </a:bodyPr>
          <a:lstStyle/>
          <a:p>
            <a:r>
              <a:rPr lang="en-US" dirty="0">
                <a:latin typeface="Helvetica" pitchFamily="2" charset="0"/>
              </a:rPr>
              <a:t>Blackbox Model</a:t>
            </a:r>
          </a:p>
        </p:txBody>
      </p:sp>
      <p:sp>
        <p:nvSpPr>
          <p:cNvPr id="81" name="TextBox 80">
            <a:extLst>
              <a:ext uri="{FF2B5EF4-FFF2-40B4-BE49-F238E27FC236}">
                <a16:creationId xmlns:a16="http://schemas.microsoft.com/office/drawing/2014/main" id="{1F92E977-521C-C2B5-5F30-861764449CAA}"/>
              </a:ext>
            </a:extLst>
          </p:cNvPr>
          <p:cNvSpPr txBox="1"/>
          <p:nvPr/>
        </p:nvSpPr>
        <p:spPr>
          <a:xfrm>
            <a:off x="2873938" y="4866670"/>
            <a:ext cx="2035321" cy="369332"/>
          </a:xfrm>
          <a:prstGeom prst="rect">
            <a:avLst/>
          </a:prstGeom>
          <a:noFill/>
        </p:spPr>
        <p:txBody>
          <a:bodyPr wrap="square" rtlCol="0">
            <a:spAutoFit/>
          </a:bodyPr>
          <a:lstStyle/>
          <a:p>
            <a:r>
              <a:rPr lang="en-US" dirty="0">
                <a:latin typeface="Helvetica" pitchFamily="2" charset="0"/>
              </a:rPr>
              <a:t>Symbolic Model</a:t>
            </a:r>
          </a:p>
        </p:txBody>
      </p:sp>
      <p:sp>
        <p:nvSpPr>
          <p:cNvPr id="82" name="TextBox 81">
            <a:extLst>
              <a:ext uri="{FF2B5EF4-FFF2-40B4-BE49-F238E27FC236}">
                <a16:creationId xmlns:a16="http://schemas.microsoft.com/office/drawing/2014/main" id="{621892E5-9604-66CD-C690-3418321BA3E0}"/>
              </a:ext>
            </a:extLst>
          </p:cNvPr>
          <p:cNvSpPr txBox="1"/>
          <p:nvPr/>
        </p:nvSpPr>
        <p:spPr>
          <a:xfrm>
            <a:off x="2873938" y="5264599"/>
            <a:ext cx="1609146" cy="369332"/>
          </a:xfrm>
          <a:prstGeom prst="rect">
            <a:avLst/>
          </a:prstGeom>
          <a:noFill/>
        </p:spPr>
        <p:txBody>
          <a:bodyPr wrap="square" rtlCol="0">
            <a:spAutoFit/>
          </a:bodyPr>
          <a:lstStyle/>
          <a:p>
            <a:r>
              <a:rPr lang="en-US" dirty="0">
                <a:latin typeface="Helvetica" pitchFamily="2" charset="0"/>
              </a:rPr>
              <a:t>Selector</a:t>
            </a:r>
          </a:p>
        </p:txBody>
      </p:sp>
      <p:pic>
        <p:nvPicPr>
          <p:cNvPr id="84" name="Picture 83">
            <a:extLst>
              <a:ext uri="{FF2B5EF4-FFF2-40B4-BE49-F238E27FC236}">
                <a16:creationId xmlns:a16="http://schemas.microsoft.com/office/drawing/2014/main" id="{77BA0880-1A5C-0C4E-0C2F-8E1059ED13F1}"/>
              </a:ext>
            </a:extLst>
          </p:cNvPr>
          <p:cNvPicPr>
            <a:picLocks noChangeAspect="1"/>
          </p:cNvPicPr>
          <p:nvPr/>
        </p:nvPicPr>
        <p:blipFill>
          <a:blip r:embed="rId19"/>
          <a:stretch>
            <a:fillRect/>
          </a:stretch>
        </p:blipFill>
        <p:spPr>
          <a:xfrm>
            <a:off x="2575906" y="2913842"/>
            <a:ext cx="666809" cy="241259"/>
          </a:xfrm>
          <a:prstGeom prst="rect">
            <a:avLst/>
          </a:prstGeom>
        </p:spPr>
      </p:pic>
      <p:pic>
        <p:nvPicPr>
          <p:cNvPr id="85" name="Picture 84">
            <a:extLst>
              <a:ext uri="{FF2B5EF4-FFF2-40B4-BE49-F238E27FC236}">
                <a16:creationId xmlns:a16="http://schemas.microsoft.com/office/drawing/2014/main" id="{D585C130-BFDC-7F3F-A4F7-32B19021D919}"/>
              </a:ext>
            </a:extLst>
          </p:cNvPr>
          <p:cNvPicPr>
            <a:picLocks noChangeAspect="1"/>
          </p:cNvPicPr>
          <p:nvPr/>
        </p:nvPicPr>
        <p:blipFill>
          <a:blip r:embed="rId20"/>
          <a:stretch>
            <a:fillRect/>
          </a:stretch>
        </p:blipFill>
        <p:spPr>
          <a:xfrm>
            <a:off x="4797869" y="2913842"/>
            <a:ext cx="666809" cy="243881"/>
          </a:xfrm>
          <a:prstGeom prst="rect">
            <a:avLst/>
          </a:prstGeom>
        </p:spPr>
      </p:pic>
      <p:grpSp>
        <p:nvGrpSpPr>
          <p:cNvPr id="88" name="Group 87">
            <a:extLst>
              <a:ext uri="{FF2B5EF4-FFF2-40B4-BE49-F238E27FC236}">
                <a16:creationId xmlns:a16="http://schemas.microsoft.com/office/drawing/2014/main" id="{B028639A-D80F-E098-A077-6DCD80E1D308}"/>
              </a:ext>
            </a:extLst>
          </p:cNvPr>
          <p:cNvGrpSpPr>
            <a:grpSpLocks noChangeAspect="1"/>
          </p:cNvGrpSpPr>
          <p:nvPr/>
        </p:nvGrpSpPr>
        <p:grpSpPr>
          <a:xfrm>
            <a:off x="2287592" y="5275777"/>
            <a:ext cx="318988" cy="332023"/>
            <a:chOff x="2990823" y="5116779"/>
            <a:chExt cx="914400" cy="914399"/>
          </a:xfrm>
        </p:grpSpPr>
        <p:sp>
          <p:nvSpPr>
            <p:cNvPr id="89" name="Oval 88">
              <a:extLst>
                <a:ext uri="{FF2B5EF4-FFF2-40B4-BE49-F238E27FC236}">
                  <a16:creationId xmlns:a16="http://schemas.microsoft.com/office/drawing/2014/main" id="{01B25095-6DBA-5F39-E82C-003DB5D60B2F}"/>
                </a:ext>
              </a:extLst>
            </p:cNvPr>
            <p:cNvSpPr>
              <a:spLocks noChangeAspect="1"/>
            </p:cNvSpPr>
            <p:nvPr/>
          </p:nvSpPr>
          <p:spPr>
            <a:xfrm>
              <a:off x="2990823" y="5116779"/>
              <a:ext cx="914400" cy="91439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pic>
          <p:nvPicPr>
            <p:cNvPr id="90" name="Graphic 89">
              <a:extLst>
                <a:ext uri="{FF2B5EF4-FFF2-40B4-BE49-F238E27FC236}">
                  <a16:creationId xmlns:a16="http://schemas.microsoft.com/office/drawing/2014/main" id="{A6413492-D39D-D11C-3D78-46BC65AC885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09866" y="5210391"/>
              <a:ext cx="676312" cy="676313"/>
            </a:xfrm>
            <a:prstGeom prst="rect">
              <a:avLst/>
            </a:prstGeom>
          </p:spPr>
        </p:pic>
      </p:grpSp>
      <p:sp>
        <p:nvSpPr>
          <p:cNvPr id="19" name="TextBox 18">
            <a:extLst>
              <a:ext uri="{FF2B5EF4-FFF2-40B4-BE49-F238E27FC236}">
                <a16:creationId xmlns:a16="http://schemas.microsoft.com/office/drawing/2014/main" id="{70BDD748-1A41-1756-BF11-54D64CC88579}"/>
              </a:ext>
            </a:extLst>
          </p:cNvPr>
          <p:cNvSpPr txBox="1"/>
          <p:nvPr/>
        </p:nvSpPr>
        <p:spPr>
          <a:xfrm>
            <a:off x="5656391" y="1303505"/>
            <a:ext cx="643538" cy="369332"/>
          </a:xfrm>
          <a:prstGeom prst="rect">
            <a:avLst/>
          </a:prstGeom>
          <a:noFill/>
        </p:spPr>
        <p:txBody>
          <a:bodyPr wrap="square" rtlCol="0">
            <a:spAutoFit/>
          </a:bodyPr>
          <a:lstStyle/>
          <a:p>
            <a:r>
              <a:rPr lang="en-US" dirty="0">
                <a:latin typeface="Helvetica" pitchFamily="2" charset="0"/>
              </a:rPr>
              <a:t>Fix</a:t>
            </a:r>
          </a:p>
        </p:txBody>
      </p:sp>
      <p:pic>
        <p:nvPicPr>
          <p:cNvPr id="20" name="Picture 19">
            <a:extLst>
              <a:ext uri="{FF2B5EF4-FFF2-40B4-BE49-F238E27FC236}">
                <a16:creationId xmlns:a16="http://schemas.microsoft.com/office/drawing/2014/main" id="{46CAA744-A6B1-1FFF-BABA-6FA7674D7ECF}"/>
              </a:ext>
            </a:extLst>
          </p:cNvPr>
          <p:cNvPicPr>
            <a:picLocks noChangeAspect="1"/>
          </p:cNvPicPr>
          <p:nvPr/>
        </p:nvPicPr>
        <p:blipFill>
          <a:blip r:embed="rId21"/>
          <a:stretch>
            <a:fillRect/>
          </a:stretch>
        </p:blipFill>
        <p:spPr>
          <a:xfrm>
            <a:off x="6125379" y="1402514"/>
            <a:ext cx="135873" cy="157435"/>
          </a:xfrm>
          <a:prstGeom prst="rect">
            <a:avLst/>
          </a:prstGeom>
        </p:spPr>
      </p:pic>
      <p:sp>
        <p:nvSpPr>
          <p:cNvPr id="21" name="Slide Number Placeholder 20">
            <a:extLst>
              <a:ext uri="{FF2B5EF4-FFF2-40B4-BE49-F238E27FC236}">
                <a16:creationId xmlns:a16="http://schemas.microsoft.com/office/drawing/2014/main" id="{60FCA518-338C-F859-4124-344A06190C43}"/>
              </a:ext>
            </a:extLst>
          </p:cNvPr>
          <p:cNvSpPr>
            <a:spLocks noGrp="1"/>
          </p:cNvSpPr>
          <p:nvPr>
            <p:ph type="sldNum" sz="quarter" idx="12"/>
          </p:nvPr>
        </p:nvSpPr>
        <p:spPr/>
        <p:txBody>
          <a:bodyPr/>
          <a:lstStyle/>
          <a:p>
            <a:fld id="{E373F727-E7F8-2D41-87B8-0A2D76C380FA}" type="slidenum">
              <a:rPr lang="en-US" smtClean="0"/>
              <a:t>11</a:t>
            </a:fld>
            <a:endParaRPr lang="en-US"/>
          </a:p>
        </p:txBody>
      </p:sp>
    </p:spTree>
    <p:extLst>
      <p:ext uri="{BB962C8B-B14F-4D97-AF65-F5344CB8AC3E}">
        <p14:creationId xmlns:p14="http://schemas.microsoft.com/office/powerpoint/2010/main" val="1552247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A58B8E4E-78E8-44B0-C394-2234BDA315F7}"/>
              </a:ext>
            </a:extLst>
          </p:cNvPr>
          <p:cNvSpPr txBox="1"/>
          <p:nvPr/>
        </p:nvSpPr>
        <p:spPr>
          <a:xfrm>
            <a:off x="2374919" y="289488"/>
            <a:ext cx="7656263" cy="830997"/>
          </a:xfrm>
          <a:prstGeom prst="rect">
            <a:avLst/>
          </a:prstGeom>
          <a:noFill/>
        </p:spPr>
        <p:txBody>
          <a:bodyPr wrap="none" rtlCol="0">
            <a:spAutoFit/>
          </a:bodyPr>
          <a:lstStyle/>
          <a:p>
            <a:pPr algn="ctr"/>
            <a:r>
              <a:rPr lang="en-US" sz="4800" dirty="0">
                <a:latin typeface="Helvetica Light" panose="020B0403020202020204" pitchFamily="34" charset="0"/>
                <a:cs typeface="Arial" panose="020B0604020202020204" pitchFamily="34" charset="0"/>
              </a:rPr>
              <a:t>Route, interpret and repeat</a:t>
            </a:r>
          </a:p>
        </p:txBody>
      </p:sp>
      <p:pic>
        <p:nvPicPr>
          <p:cNvPr id="26" name="Picture 25">
            <a:extLst>
              <a:ext uri="{FF2B5EF4-FFF2-40B4-BE49-F238E27FC236}">
                <a16:creationId xmlns:a16="http://schemas.microsoft.com/office/drawing/2014/main" id="{3A1922F6-7201-C0C3-75F7-C87A9C257978}"/>
              </a:ext>
            </a:extLst>
          </p:cNvPr>
          <p:cNvPicPr>
            <a:picLocks noChangeAspect="1"/>
          </p:cNvPicPr>
          <p:nvPr/>
        </p:nvPicPr>
        <p:blipFill>
          <a:blip r:embed="rId3"/>
          <a:stretch>
            <a:fillRect/>
          </a:stretch>
        </p:blipFill>
        <p:spPr>
          <a:xfrm>
            <a:off x="209144" y="1303505"/>
            <a:ext cx="2967021" cy="323985"/>
          </a:xfrm>
          <a:prstGeom prst="rect">
            <a:avLst/>
          </a:prstGeom>
        </p:spPr>
      </p:pic>
      <p:cxnSp>
        <p:nvCxnSpPr>
          <p:cNvPr id="28" name="Straight Connector 27">
            <a:extLst>
              <a:ext uri="{FF2B5EF4-FFF2-40B4-BE49-F238E27FC236}">
                <a16:creationId xmlns:a16="http://schemas.microsoft.com/office/drawing/2014/main" id="{96891D56-D88C-346F-E67A-161E59936B31}"/>
              </a:ext>
            </a:extLst>
          </p:cNvPr>
          <p:cNvCxnSpPr/>
          <p:nvPr/>
        </p:nvCxnSpPr>
        <p:spPr>
          <a:xfrm>
            <a:off x="2120406" y="3787853"/>
            <a:ext cx="1663080" cy="0"/>
          </a:xfrm>
          <a:prstGeom prst="line">
            <a:avLst/>
          </a:prstGeom>
          <a:ln w="2540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A3959F0-6C2C-89AC-6CB7-20E102D7BD96}"/>
              </a:ext>
            </a:extLst>
          </p:cNvPr>
          <p:cNvCxnSpPr>
            <a:cxnSpLocks/>
          </p:cNvCxnSpPr>
          <p:nvPr/>
        </p:nvCxnSpPr>
        <p:spPr>
          <a:xfrm>
            <a:off x="3764308" y="3717899"/>
            <a:ext cx="1959055"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Freeform 29">
            <a:extLst>
              <a:ext uri="{FF2B5EF4-FFF2-40B4-BE49-F238E27FC236}">
                <a16:creationId xmlns:a16="http://schemas.microsoft.com/office/drawing/2014/main" id="{295E8159-26DC-279D-E3AD-EAFE136559E7}"/>
              </a:ext>
            </a:extLst>
          </p:cNvPr>
          <p:cNvSpPr/>
          <p:nvPr/>
        </p:nvSpPr>
        <p:spPr>
          <a:xfrm>
            <a:off x="3771435" y="3858383"/>
            <a:ext cx="1389786" cy="809038"/>
          </a:xfrm>
          <a:custGeom>
            <a:avLst/>
            <a:gdLst>
              <a:gd name="connsiteX0" fmla="*/ 0 w 1982364"/>
              <a:gd name="connsiteY0" fmla="*/ 23861 h 1089279"/>
              <a:gd name="connsiteX1" fmla="*/ 614254 w 1982364"/>
              <a:gd name="connsiteY1" fmla="*/ 37821 h 1089279"/>
              <a:gd name="connsiteX2" fmla="*/ 879500 w 1982364"/>
              <a:gd name="connsiteY2" fmla="*/ 379849 h 1089279"/>
              <a:gd name="connsiteX3" fmla="*/ 1214547 w 1982364"/>
              <a:gd name="connsiteY3" fmla="*/ 994102 h 1089279"/>
              <a:gd name="connsiteX4" fmla="*/ 1982364 w 1982364"/>
              <a:gd name="connsiteY4" fmla="*/ 1077864 h 1089279"/>
              <a:gd name="connsiteX0" fmla="*/ 0 w 1974014"/>
              <a:gd name="connsiteY0" fmla="*/ 13250 h 1107896"/>
              <a:gd name="connsiteX1" fmla="*/ 605904 w 1974014"/>
              <a:gd name="connsiteY1" fmla="*/ 56438 h 1107896"/>
              <a:gd name="connsiteX2" fmla="*/ 871150 w 1974014"/>
              <a:gd name="connsiteY2" fmla="*/ 398466 h 1107896"/>
              <a:gd name="connsiteX3" fmla="*/ 1206197 w 1974014"/>
              <a:gd name="connsiteY3" fmla="*/ 1012719 h 1107896"/>
              <a:gd name="connsiteX4" fmla="*/ 1974014 w 1974014"/>
              <a:gd name="connsiteY4" fmla="*/ 1096481 h 1107896"/>
              <a:gd name="connsiteX0" fmla="*/ 0 w 1974014"/>
              <a:gd name="connsiteY0" fmla="*/ 4076 h 1098722"/>
              <a:gd name="connsiteX1" fmla="*/ 605904 w 1974014"/>
              <a:gd name="connsiteY1" fmla="*/ 47264 h 1098722"/>
              <a:gd name="connsiteX2" fmla="*/ 871150 w 1974014"/>
              <a:gd name="connsiteY2" fmla="*/ 389292 h 1098722"/>
              <a:gd name="connsiteX3" fmla="*/ 1206197 w 1974014"/>
              <a:gd name="connsiteY3" fmla="*/ 1003545 h 1098722"/>
              <a:gd name="connsiteX4" fmla="*/ 1974014 w 1974014"/>
              <a:gd name="connsiteY4" fmla="*/ 1087307 h 1098722"/>
              <a:gd name="connsiteX0" fmla="*/ 0 w 1974014"/>
              <a:gd name="connsiteY0" fmla="*/ 4076 h 1098722"/>
              <a:gd name="connsiteX1" fmla="*/ 605904 w 1974014"/>
              <a:gd name="connsiteY1" fmla="*/ 47264 h 1098722"/>
              <a:gd name="connsiteX2" fmla="*/ 871150 w 1974014"/>
              <a:gd name="connsiteY2" fmla="*/ 389292 h 1098722"/>
              <a:gd name="connsiteX3" fmla="*/ 1206197 w 1974014"/>
              <a:gd name="connsiteY3" fmla="*/ 1003545 h 1098722"/>
              <a:gd name="connsiteX4" fmla="*/ 1974014 w 1974014"/>
              <a:gd name="connsiteY4" fmla="*/ 1087307 h 1098722"/>
              <a:gd name="connsiteX0" fmla="*/ 0 w 1974014"/>
              <a:gd name="connsiteY0" fmla="*/ 278 h 1124151"/>
              <a:gd name="connsiteX1" fmla="*/ 605904 w 1974014"/>
              <a:gd name="connsiteY1" fmla="*/ 72693 h 1124151"/>
              <a:gd name="connsiteX2" fmla="*/ 871150 w 1974014"/>
              <a:gd name="connsiteY2" fmla="*/ 414721 h 1124151"/>
              <a:gd name="connsiteX3" fmla="*/ 1206197 w 1974014"/>
              <a:gd name="connsiteY3" fmla="*/ 1028974 h 1124151"/>
              <a:gd name="connsiteX4" fmla="*/ 1974014 w 1974014"/>
              <a:gd name="connsiteY4" fmla="*/ 1112736 h 1124151"/>
              <a:gd name="connsiteX0" fmla="*/ 0 w 1974014"/>
              <a:gd name="connsiteY0" fmla="*/ 77 h 1123950"/>
              <a:gd name="connsiteX1" fmla="*/ 605904 w 1974014"/>
              <a:gd name="connsiteY1" fmla="*/ 97544 h 1123950"/>
              <a:gd name="connsiteX2" fmla="*/ 871150 w 1974014"/>
              <a:gd name="connsiteY2" fmla="*/ 414520 h 1123950"/>
              <a:gd name="connsiteX3" fmla="*/ 1206197 w 1974014"/>
              <a:gd name="connsiteY3" fmla="*/ 1028773 h 1123950"/>
              <a:gd name="connsiteX4" fmla="*/ 1974014 w 1974014"/>
              <a:gd name="connsiteY4" fmla="*/ 1112535 h 1123950"/>
              <a:gd name="connsiteX0" fmla="*/ 0 w 1974014"/>
              <a:gd name="connsiteY0" fmla="*/ 77 h 1123950"/>
              <a:gd name="connsiteX1" fmla="*/ 605904 w 1974014"/>
              <a:gd name="connsiteY1" fmla="*/ 97544 h 1123950"/>
              <a:gd name="connsiteX2" fmla="*/ 871150 w 1974014"/>
              <a:gd name="connsiteY2" fmla="*/ 414520 h 1123950"/>
              <a:gd name="connsiteX3" fmla="*/ 1206197 w 1974014"/>
              <a:gd name="connsiteY3" fmla="*/ 1028773 h 1123950"/>
              <a:gd name="connsiteX4" fmla="*/ 1974014 w 1974014"/>
              <a:gd name="connsiteY4" fmla="*/ 1112535 h 1123950"/>
              <a:gd name="connsiteX0" fmla="*/ 0 w 1974014"/>
              <a:gd name="connsiteY0" fmla="*/ 4025 h 1127898"/>
              <a:gd name="connsiteX1" fmla="*/ 605904 w 1974014"/>
              <a:gd name="connsiteY1" fmla="*/ 51388 h 1127898"/>
              <a:gd name="connsiteX2" fmla="*/ 871150 w 1974014"/>
              <a:gd name="connsiteY2" fmla="*/ 418468 h 1127898"/>
              <a:gd name="connsiteX3" fmla="*/ 1206197 w 1974014"/>
              <a:gd name="connsiteY3" fmla="*/ 1032721 h 1127898"/>
              <a:gd name="connsiteX4" fmla="*/ 1974014 w 1974014"/>
              <a:gd name="connsiteY4" fmla="*/ 1116483 h 1127898"/>
              <a:gd name="connsiteX0" fmla="*/ 0 w 1974014"/>
              <a:gd name="connsiteY0" fmla="*/ 171 h 1161622"/>
              <a:gd name="connsiteX1" fmla="*/ 605904 w 1974014"/>
              <a:gd name="connsiteY1" fmla="*/ 85112 h 1161622"/>
              <a:gd name="connsiteX2" fmla="*/ 871150 w 1974014"/>
              <a:gd name="connsiteY2" fmla="*/ 452192 h 1161622"/>
              <a:gd name="connsiteX3" fmla="*/ 1206197 w 1974014"/>
              <a:gd name="connsiteY3" fmla="*/ 1066445 h 1161622"/>
              <a:gd name="connsiteX4" fmla="*/ 1974014 w 1974014"/>
              <a:gd name="connsiteY4" fmla="*/ 1150207 h 1161622"/>
              <a:gd name="connsiteX0" fmla="*/ 0 w 1974014"/>
              <a:gd name="connsiteY0" fmla="*/ 2082 h 1134306"/>
              <a:gd name="connsiteX1" fmla="*/ 605904 w 1974014"/>
              <a:gd name="connsiteY1" fmla="*/ 57796 h 1134306"/>
              <a:gd name="connsiteX2" fmla="*/ 871150 w 1974014"/>
              <a:gd name="connsiteY2" fmla="*/ 424876 h 1134306"/>
              <a:gd name="connsiteX3" fmla="*/ 1206197 w 1974014"/>
              <a:gd name="connsiteY3" fmla="*/ 1039129 h 1134306"/>
              <a:gd name="connsiteX4" fmla="*/ 1974014 w 1974014"/>
              <a:gd name="connsiteY4" fmla="*/ 1122891 h 1134306"/>
              <a:gd name="connsiteX0" fmla="*/ 0 w 1974014"/>
              <a:gd name="connsiteY0" fmla="*/ 0 h 1132224"/>
              <a:gd name="connsiteX1" fmla="*/ 605904 w 1974014"/>
              <a:gd name="connsiteY1" fmla="*/ 55714 h 1132224"/>
              <a:gd name="connsiteX2" fmla="*/ 871150 w 1974014"/>
              <a:gd name="connsiteY2" fmla="*/ 422794 h 1132224"/>
              <a:gd name="connsiteX3" fmla="*/ 1206197 w 1974014"/>
              <a:gd name="connsiteY3" fmla="*/ 1037047 h 1132224"/>
              <a:gd name="connsiteX4" fmla="*/ 1974014 w 1974014"/>
              <a:gd name="connsiteY4" fmla="*/ 1120809 h 1132224"/>
              <a:gd name="connsiteX0" fmla="*/ 0 w 1974014"/>
              <a:gd name="connsiteY0" fmla="*/ 6628 h 1138852"/>
              <a:gd name="connsiteX1" fmla="*/ 614255 w 1974014"/>
              <a:gd name="connsiteY1" fmla="*/ 41465 h 1138852"/>
              <a:gd name="connsiteX2" fmla="*/ 871150 w 1974014"/>
              <a:gd name="connsiteY2" fmla="*/ 429422 h 1138852"/>
              <a:gd name="connsiteX3" fmla="*/ 1206197 w 1974014"/>
              <a:gd name="connsiteY3" fmla="*/ 1043675 h 1138852"/>
              <a:gd name="connsiteX4" fmla="*/ 1974014 w 1974014"/>
              <a:gd name="connsiteY4" fmla="*/ 1127437 h 1138852"/>
              <a:gd name="connsiteX0" fmla="*/ 0 w 1974014"/>
              <a:gd name="connsiteY0" fmla="*/ 14591 h 1146815"/>
              <a:gd name="connsiteX1" fmla="*/ 614255 w 1974014"/>
              <a:gd name="connsiteY1" fmla="*/ 49428 h 1146815"/>
              <a:gd name="connsiteX2" fmla="*/ 871150 w 1974014"/>
              <a:gd name="connsiteY2" fmla="*/ 437385 h 1146815"/>
              <a:gd name="connsiteX3" fmla="*/ 1206197 w 1974014"/>
              <a:gd name="connsiteY3" fmla="*/ 1051638 h 1146815"/>
              <a:gd name="connsiteX4" fmla="*/ 1974014 w 1974014"/>
              <a:gd name="connsiteY4" fmla="*/ 1135400 h 1146815"/>
              <a:gd name="connsiteX0" fmla="*/ 0 w 1974014"/>
              <a:gd name="connsiteY0" fmla="*/ 6746 h 1168198"/>
              <a:gd name="connsiteX1" fmla="*/ 614255 w 1974014"/>
              <a:gd name="connsiteY1" fmla="*/ 70811 h 1168198"/>
              <a:gd name="connsiteX2" fmla="*/ 871150 w 1974014"/>
              <a:gd name="connsiteY2" fmla="*/ 458768 h 1168198"/>
              <a:gd name="connsiteX3" fmla="*/ 1206197 w 1974014"/>
              <a:gd name="connsiteY3" fmla="*/ 1073021 h 1168198"/>
              <a:gd name="connsiteX4" fmla="*/ 1974014 w 1974014"/>
              <a:gd name="connsiteY4" fmla="*/ 1156783 h 1168198"/>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3198 h 1164650"/>
              <a:gd name="connsiteX1" fmla="*/ 614255 w 1974014"/>
              <a:gd name="connsiteY1" fmla="*/ 67263 h 1164650"/>
              <a:gd name="connsiteX2" fmla="*/ 871150 w 1974014"/>
              <a:gd name="connsiteY2" fmla="*/ 455220 h 1164650"/>
              <a:gd name="connsiteX3" fmla="*/ 1206197 w 1974014"/>
              <a:gd name="connsiteY3" fmla="*/ 1069473 h 1164650"/>
              <a:gd name="connsiteX4" fmla="*/ 1974014 w 1974014"/>
              <a:gd name="connsiteY4" fmla="*/ 1153235 h 1164650"/>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519 h 1161971"/>
              <a:gd name="connsiteX1" fmla="*/ 614255 w 1974014"/>
              <a:gd name="connsiteY1" fmla="*/ 64584 h 1161971"/>
              <a:gd name="connsiteX2" fmla="*/ 871150 w 1974014"/>
              <a:gd name="connsiteY2" fmla="*/ 452541 h 1161971"/>
              <a:gd name="connsiteX3" fmla="*/ 1206197 w 1974014"/>
              <a:gd name="connsiteY3" fmla="*/ 1066794 h 1161971"/>
              <a:gd name="connsiteX4" fmla="*/ 1974014 w 1974014"/>
              <a:gd name="connsiteY4" fmla="*/ 1150556 h 1161971"/>
              <a:gd name="connsiteX0" fmla="*/ 0 w 1974014"/>
              <a:gd name="connsiteY0" fmla="*/ 519 h 1161971"/>
              <a:gd name="connsiteX1" fmla="*/ 614255 w 1974014"/>
              <a:gd name="connsiteY1" fmla="*/ 64584 h 1161971"/>
              <a:gd name="connsiteX2" fmla="*/ 871150 w 1974014"/>
              <a:gd name="connsiteY2" fmla="*/ 452541 h 1161971"/>
              <a:gd name="connsiteX3" fmla="*/ 1206197 w 1974014"/>
              <a:gd name="connsiteY3" fmla="*/ 1066794 h 1161971"/>
              <a:gd name="connsiteX4" fmla="*/ 1974014 w 1974014"/>
              <a:gd name="connsiteY4" fmla="*/ 1150556 h 1161971"/>
              <a:gd name="connsiteX0" fmla="*/ 0 w 1974014"/>
              <a:gd name="connsiteY0" fmla="*/ 35732 h 1197184"/>
              <a:gd name="connsiteX1" fmla="*/ 614255 w 1974014"/>
              <a:gd name="connsiteY1" fmla="*/ 99797 h 1197184"/>
              <a:gd name="connsiteX2" fmla="*/ 1206197 w 1974014"/>
              <a:gd name="connsiteY2" fmla="*/ 1102007 h 1197184"/>
              <a:gd name="connsiteX3" fmla="*/ 1974014 w 1974014"/>
              <a:gd name="connsiteY3" fmla="*/ 1185769 h 1197184"/>
              <a:gd name="connsiteX0" fmla="*/ 0 w 1974014"/>
              <a:gd name="connsiteY0" fmla="*/ 0 h 1161452"/>
              <a:gd name="connsiteX1" fmla="*/ 661880 w 1974014"/>
              <a:gd name="connsiteY1" fmla="*/ 172015 h 1161452"/>
              <a:gd name="connsiteX2" fmla="*/ 1206197 w 1974014"/>
              <a:gd name="connsiteY2" fmla="*/ 1066275 h 1161452"/>
              <a:gd name="connsiteX3" fmla="*/ 1974014 w 1974014"/>
              <a:gd name="connsiteY3" fmla="*/ 1150037 h 1161452"/>
              <a:gd name="connsiteX0" fmla="*/ 0 w 1798168"/>
              <a:gd name="connsiteY0" fmla="*/ 0 h 1171158"/>
              <a:gd name="connsiteX1" fmla="*/ 661880 w 1798168"/>
              <a:gd name="connsiteY1" fmla="*/ 172015 h 1171158"/>
              <a:gd name="connsiteX2" fmla="*/ 1206197 w 1798168"/>
              <a:gd name="connsiteY2" fmla="*/ 1066275 h 1171158"/>
              <a:gd name="connsiteX3" fmla="*/ 1798168 w 1798168"/>
              <a:gd name="connsiteY3" fmla="*/ 1162826 h 1171158"/>
              <a:gd name="connsiteX0" fmla="*/ 0 w 1798168"/>
              <a:gd name="connsiteY0" fmla="*/ 0 h 1165595"/>
              <a:gd name="connsiteX1" fmla="*/ 661880 w 1798168"/>
              <a:gd name="connsiteY1" fmla="*/ 172015 h 1165595"/>
              <a:gd name="connsiteX2" fmla="*/ 1206197 w 1798168"/>
              <a:gd name="connsiteY2" fmla="*/ 1066275 h 1165595"/>
              <a:gd name="connsiteX3" fmla="*/ 1798168 w 1798168"/>
              <a:gd name="connsiteY3" fmla="*/ 1162826 h 1165595"/>
            </a:gdLst>
            <a:ahLst/>
            <a:cxnLst>
              <a:cxn ang="0">
                <a:pos x="connsiteX0" y="connsiteY0"/>
              </a:cxn>
              <a:cxn ang="0">
                <a:pos x="connsiteX1" y="connsiteY1"/>
              </a:cxn>
              <a:cxn ang="0">
                <a:pos x="connsiteX2" y="connsiteY2"/>
              </a:cxn>
              <a:cxn ang="0">
                <a:pos x="connsiteX3" y="connsiteY3"/>
              </a:cxn>
            </a:cxnLst>
            <a:rect l="l" t="t" r="r" b="b"/>
            <a:pathLst>
              <a:path w="1798168" h="1165595">
                <a:moveTo>
                  <a:pt x="0" y="0"/>
                </a:moveTo>
                <a:cubicBezTo>
                  <a:pt x="161854" y="191"/>
                  <a:pt x="460847" y="-5697"/>
                  <a:pt x="661880" y="172015"/>
                </a:cubicBezTo>
                <a:cubicBezTo>
                  <a:pt x="862913" y="349727"/>
                  <a:pt x="979571" y="885280"/>
                  <a:pt x="1206197" y="1066275"/>
                </a:cubicBezTo>
                <a:cubicBezTo>
                  <a:pt x="1390008" y="1182611"/>
                  <a:pt x="1499771" y="1166324"/>
                  <a:pt x="1798168" y="1162826"/>
                </a:cubicBezTo>
              </a:path>
            </a:pathLst>
          </a:custGeom>
          <a:noFill/>
          <a:ln w="127000">
            <a:solidFill>
              <a:schemeClr val="bg1">
                <a:lumMod val="6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32" name="Freeform 31">
            <a:extLst>
              <a:ext uri="{FF2B5EF4-FFF2-40B4-BE49-F238E27FC236}">
                <a16:creationId xmlns:a16="http://schemas.microsoft.com/office/drawing/2014/main" id="{50C8063A-071E-08D4-EFCF-73F12DC3C1D2}"/>
              </a:ext>
            </a:extLst>
          </p:cNvPr>
          <p:cNvSpPr/>
          <p:nvPr/>
        </p:nvSpPr>
        <p:spPr>
          <a:xfrm>
            <a:off x="5720297" y="3752317"/>
            <a:ext cx="1401819" cy="816302"/>
          </a:xfrm>
          <a:custGeom>
            <a:avLst/>
            <a:gdLst>
              <a:gd name="connsiteX0" fmla="*/ 0 w 1982364"/>
              <a:gd name="connsiteY0" fmla="*/ 23861 h 1089279"/>
              <a:gd name="connsiteX1" fmla="*/ 614254 w 1982364"/>
              <a:gd name="connsiteY1" fmla="*/ 37821 h 1089279"/>
              <a:gd name="connsiteX2" fmla="*/ 879500 w 1982364"/>
              <a:gd name="connsiteY2" fmla="*/ 379849 h 1089279"/>
              <a:gd name="connsiteX3" fmla="*/ 1214547 w 1982364"/>
              <a:gd name="connsiteY3" fmla="*/ 994102 h 1089279"/>
              <a:gd name="connsiteX4" fmla="*/ 1982364 w 1982364"/>
              <a:gd name="connsiteY4" fmla="*/ 1077864 h 1089279"/>
              <a:gd name="connsiteX0" fmla="*/ 0 w 1974014"/>
              <a:gd name="connsiteY0" fmla="*/ 13250 h 1107896"/>
              <a:gd name="connsiteX1" fmla="*/ 605904 w 1974014"/>
              <a:gd name="connsiteY1" fmla="*/ 56438 h 1107896"/>
              <a:gd name="connsiteX2" fmla="*/ 871150 w 1974014"/>
              <a:gd name="connsiteY2" fmla="*/ 398466 h 1107896"/>
              <a:gd name="connsiteX3" fmla="*/ 1206197 w 1974014"/>
              <a:gd name="connsiteY3" fmla="*/ 1012719 h 1107896"/>
              <a:gd name="connsiteX4" fmla="*/ 1974014 w 1974014"/>
              <a:gd name="connsiteY4" fmla="*/ 1096481 h 1107896"/>
              <a:gd name="connsiteX0" fmla="*/ 0 w 1974014"/>
              <a:gd name="connsiteY0" fmla="*/ 4076 h 1098722"/>
              <a:gd name="connsiteX1" fmla="*/ 605904 w 1974014"/>
              <a:gd name="connsiteY1" fmla="*/ 47264 h 1098722"/>
              <a:gd name="connsiteX2" fmla="*/ 871150 w 1974014"/>
              <a:gd name="connsiteY2" fmla="*/ 389292 h 1098722"/>
              <a:gd name="connsiteX3" fmla="*/ 1206197 w 1974014"/>
              <a:gd name="connsiteY3" fmla="*/ 1003545 h 1098722"/>
              <a:gd name="connsiteX4" fmla="*/ 1974014 w 1974014"/>
              <a:gd name="connsiteY4" fmla="*/ 1087307 h 1098722"/>
              <a:gd name="connsiteX0" fmla="*/ 0 w 1974014"/>
              <a:gd name="connsiteY0" fmla="*/ 4076 h 1098722"/>
              <a:gd name="connsiteX1" fmla="*/ 605904 w 1974014"/>
              <a:gd name="connsiteY1" fmla="*/ 47264 h 1098722"/>
              <a:gd name="connsiteX2" fmla="*/ 871150 w 1974014"/>
              <a:gd name="connsiteY2" fmla="*/ 389292 h 1098722"/>
              <a:gd name="connsiteX3" fmla="*/ 1206197 w 1974014"/>
              <a:gd name="connsiteY3" fmla="*/ 1003545 h 1098722"/>
              <a:gd name="connsiteX4" fmla="*/ 1974014 w 1974014"/>
              <a:gd name="connsiteY4" fmla="*/ 1087307 h 1098722"/>
              <a:gd name="connsiteX0" fmla="*/ 0 w 1974014"/>
              <a:gd name="connsiteY0" fmla="*/ 278 h 1124151"/>
              <a:gd name="connsiteX1" fmla="*/ 605904 w 1974014"/>
              <a:gd name="connsiteY1" fmla="*/ 72693 h 1124151"/>
              <a:gd name="connsiteX2" fmla="*/ 871150 w 1974014"/>
              <a:gd name="connsiteY2" fmla="*/ 414721 h 1124151"/>
              <a:gd name="connsiteX3" fmla="*/ 1206197 w 1974014"/>
              <a:gd name="connsiteY3" fmla="*/ 1028974 h 1124151"/>
              <a:gd name="connsiteX4" fmla="*/ 1974014 w 1974014"/>
              <a:gd name="connsiteY4" fmla="*/ 1112736 h 1124151"/>
              <a:gd name="connsiteX0" fmla="*/ 0 w 1974014"/>
              <a:gd name="connsiteY0" fmla="*/ 77 h 1123950"/>
              <a:gd name="connsiteX1" fmla="*/ 605904 w 1974014"/>
              <a:gd name="connsiteY1" fmla="*/ 97544 h 1123950"/>
              <a:gd name="connsiteX2" fmla="*/ 871150 w 1974014"/>
              <a:gd name="connsiteY2" fmla="*/ 414520 h 1123950"/>
              <a:gd name="connsiteX3" fmla="*/ 1206197 w 1974014"/>
              <a:gd name="connsiteY3" fmla="*/ 1028773 h 1123950"/>
              <a:gd name="connsiteX4" fmla="*/ 1974014 w 1974014"/>
              <a:gd name="connsiteY4" fmla="*/ 1112535 h 1123950"/>
              <a:gd name="connsiteX0" fmla="*/ 0 w 1974014"/>
              <a:gd name="connsiteY0" fmla="*/ 77 h 1123950"/>
              <a:gd name="connsiteX1" fmla="*/ 605904 w 1974014"/>
              <a:gd name="connsiteY1" fmla="*/ 97544 h 1123950"/>
              <a:gd name="connsiteX2" fmla="*/ 871150 w 1974014"/>
              <a:gd name="connsiteY2" fmla="*/ 414520 h 1123950"/>
              <a:gd name="connsiteX3" fmla="*/ 1206197 w 1974014"/>
              <a:gd name="connsiteY3" fmla="*/ 1028773 h 1123950"/>
              <a:gd name="connsiteX4" fmla="*/ 1974014 w 1974014"/>
              <a:gd name="connsiteY4" fmla="*/ 1112535 h 1123950"/>
              <a:gd name="connsiteX0" fmla="*/ 0 w 1974014"/>
              <a:gd name="connsiteY0" fmla="*/ 4025 h 1127898"/>
              <a:gd name="connsiteX1" fmla="*/ 605904 w 1974014"/>
              <a:gd name="connsiteY1" fmla="*/ 51388 h 1127898"/>
              <a:gd name="connsiteX2" fmla="*/ 871150 w 1974014"/>
              <a:gd name="connsiteY2" fmla="*/ 418468 h 1127898"/>
              <a:gd name="connsiteX3" fmla="*/ 1206197 w 1974014"/>
              <a:gd name="connsiteY3" fmla="*/ 1032721 h 1127898"/>
              <a:gd name="connsiteX4" fmla="*/ 1974014 w 1974014"/>
              <a:gd name="connsiteY4" fmla="*/ 1116483 h 1127898"/>
              <a:gd name="connsiteX0" fmla="*/ 0 w 1974014"/>
              <a:gd name="connsiteY0" fmla="*/ 171 h 1161622"/>
              <a:gd name="connsiteX1" fmla="*/ 605904 w 1974014"/>
              <a:gd name="connsiteY1" fmla="*/ 85112 h 1161622"/>
              <a:gd name="connsiteX2" fmla="*/ 871150 w 1974014"/>
              <a:gd name="connsiteY2" fmla="*/ 452192 h 1161622"/>
              <a:gd name="connsiteX3" fmla="*/ 1206197 w 1974014"/>
              <a:gd name="connsiteY3" fmla="*/ 1066445 h 1161622"/>
              <a:gd name="connsiteX4" fmla="*/ 1974014 w 1974014"/>
              <a:gd name="connsiteY4" fmla="*/ 1150207 h 1161622"/>
              <a:gd name="connsiteX0" fmla="*/ 0 w 1974014"/>
              <a:gd name="connsiteY0" fmla="*/ 2082 h 1134306"/>
              <a:gd name="connsiteX1" fmla="*/ 605904 w 1974014"/>
              <a:gd name="connsiteY1" fmla="*/ 57796 h 1134306"/>
              <a:gd name="connsiteX2" fmla="*/ 871150 w 1974014"/>
              <a:gd name="connsiteY2" fmla="*/ 424876 h 1134306"/>
              <a:gd name="connsiteX3" fmla="*/ 1206197 w 1974014"/>
              <a:gd name="connsiteY3" fmla="*/ 1039129 h 1134306"/>
              <a:gd name="connsiteX4" fmla="*/ 1974014 w 1974014"/>
              <a:gd name="connsiteY4" fmla="*/ 1122891 h 1134306"/>
              <a:gd name="connsiteX0" fmla="*/ 0 w 1974014"/>
              <a:gd name="connsiteY0" fmla="*/ 0 h 1132224"/>
              <a:gd name="connsiteX1" fmla="*/ 605904 w 1974014"/>
              <a:gd name="connsiteY1" fmla="*/ 55714 h 1132224"/>
              <a:gd name="connsiteX2" fmla="*/ 871150 w 1974014"/>
              <a:gd name="connsiteY2" fmla="*/ 422794 h 1132224"/>
              <a:gd name="connsiteX3" fmla="*/ 1206197 w 1974014"/>
              <a:gd name="connsiteY3" fmla="*/ 1037047 h 1132224"/>
              <a:gd name="connsiteX4" fmla="*/ 1974014 w 1974014"/>
              <a:gd name="connsiteY4" fmla="*/ 1120809 h 1132224"/>
              <a:gd name="connsiteX0" fmla="*/ 0 w 1974014"/>
              <a:gd name="connsiteY0" fmla="*/ 6628 h 1138852"/>
              <a:gd name="connsiteX1" fmla="*/ 614255 w 1974014"/>
              <a:gd name="connsiteY1" fmla="*/ 41465 h 1138852"/>
              <a:gd name="connsiteX2" fmla="*/ 871150 w 1974014"/>
              <a:gd name="connsiteY2" fmla="*/ 429422 h 1138852"/>
              <a:gd name="connsiteX3" fmla="*/ 1206197 w 1974014"/>
              <a:gd name="connsiteY3" fmla="*/ 1043675 h 1138852"/>
              <a:gd name="connsiteX4" fmla="*/ 1974014 w 1974014"/>
              <a:gd name="connsiteY4" fmla="*/ 1127437 h 1138852"/>
              <a:gd name="connsiteX0" fmla="*/ 0 w 1974014"/>
              <a:gd name="connsiteY0" fmla="*/ 14591 h 1146815"/>
              <a:gd name="connsiteX1" fmla="*/ 614255 w 1974014"/>
              <a:gd name="connsiteY1" fmla="*/ 49428 h 1146815"/>
              <a:gd name="connsiteX2" fmla="*/ 871150 w 1974014"/>
              <a:gd name="connsiteY2" fmla="*/ 437385 h 1146815"/>
              <a:gd name="connsiteX3" fmla="*/ 1206197 w 1974014"/>
              <a:gd name="connsiteY3" fmla="*/ 1051638 h 1146815"/>
              <a:gd name="connsiteX4" fmla="*/ 1974014 w 1974014"/>
              <a:gd name="connsiteY4" fmla="*/ 1135400 h 1146815"/>
              <a:gd name="connsiteX0" fmla="*/ 0 w 1974014"/>
              <a:gd name="connsiteY0" fmla="*/ 6746 h 1168198"/>
              <a:gd name="connsiteX1" fmla="*/ 614255 w 1974014"/>
              <a:gd name="connsiteY1" fmla="*/ 70811 h 1168198"/>
              <a:gd name="connsiteX2" fmla="*/ 871150 w 1974014"/>
              <a:gd name="connsiteY2" fmla="*/ 458768 h 1168198"/>
              <a:gd name="connsiteX3" fmla="*/ 1206197 w 1974014"/>
              <a:gd name="connsiteY3" fmla="*/ 1073021 h 1168198"/>
              <a:gd name="connsiteX4" fmla="*/ 1974014 w 1974014"/>
              <a:gd name="connsiteY4" fmla="*/ 1156783 h 1168198"/>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3198 h 1164650"/>
              <a:gd name="connsiteX1" fmla="*/ 614255 w 1974014"/>
              <a:gd name="connsiteY1" fmla="*/ 67263 h 1164650"/>
              <a:gd name="connsiteX2" fmla="*/ 871150 w 1974014"/>
              <a:gd name="connsiteY2" fmla="*/ 455220 h 1164650"/>
              <a:gd name="connsiteX3" fmla="*/ 1206197 w 1974014"/>
              <a:gd name="connsiteY3" fmla="*/ 1069473 h 1164650"/>
              <a:gd name="connsiteX4" fmla="*/ 1974014 w 1974014"/>
              <a:gd name="connsiteY4" fmla="*/ 1153235 h 1164650"/>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519 h 1161971"/>
              <a:gd name="connsiteX1" fmla="*/ 614255 w 1974014"/>
              <a:gd name="connsiteY1" fmla="*/ 64584 h 1161971"/>
              <a:gd name="connsiteX2" fmla="*/ 871150 w 1974014"/>
              <a:gd name="connsiteY2" fmla="*/ 452541 h 1161971"/>
              <a:gd name="connsiteX3" fmla="*/ 1206197 w 1974014"/>
              <a:gd name="connsiteY3" fmla="*/ 1066794 h 1161971"/>
              <a:gd name="connsiteX4" fmla="*/ 1974014 w 1974014"/>
              <a:gd name="connsiteY4" fmla="*/ 1150556 h 1161971"/>
              <a:gd name="connsiteX0" fmla="*/ 0 w 1974014"/>
              <a:gd name="connsiteY0" fmla="*/ 519 h 1161971"/>
              <a:gd name="connsiteX1" fmla="*/ 614255 w 1974014"/>
              <a:gd name="connsiteY1" fmla="*/ 64584 h 1161971"/>
              <a:gd name="connsiteX2" fmla="*/ 871150 w 1974014"/>
              <a:gd name="connsiteY2" fmla="*/ 452541 h 1161971"/>
              <a:gd name="connsiteX3" fmla="*/ 1206197 w 1974014"/>
              <a:gd name="connsiteY3" fmla="*/ 1066794 h 1161971"/>
              <a:gd name="connsiteX4" fmla="*/ 1974014 w 1974014"/>
              <a:gd name="connsiteY4" fmla="*/ 1150556 h 1161971"/>
              <a:gd name="connsiteX0" fmla="*/ 0 w 1974014"/>
              <a:gd name="connsiteY0" fmla="*/ 35732 h 1197184"/>
              <a:gd name="connsiteX1" fmla="*/ 614255 w 1974014"/>
              <a:gd name="connsiteY1" fmla="*/ 99797 h 1197184"/>
              <a:gd name="connsiteX2" fmla="*/ 1206197 w 1974014"/>
              <a:gd name="connsiteY2" fmla="*/ 1102007 h 1197184"/>
              <a:gd name="connsiteX3" fmla="*/ 1974014 w 1974014"/>
              <a:gd name="connsiteY3" fmla="*/ 1185769 h 1197184"/>
              <a:gd name="connsiteX0" fmla="*/ 0 w 1974014"/>
              <a:gd name="connsiteY0" fmla="*/ 0 h 1161452"/>
              <a:gd name="connsiteX1" fmla="*/ 661880 w 1974014"/>
              <a:gd name="connsiteY1" fmla="*/ 172015 h 1161452"/>
              <a:gd name="connsiteX2" fmla="*/ 1206197 w 1974014"/>
              <a:gd name="connsiteY2" fmla="*/ 1066275 h 1161452"/>
              <a:gd name="connsiteX3" fmla="*/ 1974014 w 1974014"/>
              <a:gd name="connsiteY3" fmla="*/ 1150037 h 1161452"/>
              <a:gd name="connsiteX0" fmla="*/ 0 w 1798168"/>
              <a:gd name="connsiteY0" fmla="*/ 0 h 1171158"/>
              <a:gd name="connsiteX1" fmla="*/ 661880 w 1798168"/>
              <a:gd name="connsiteY1" fmla="*/ 172015 h 1171158"/>
              <a:gd name="connsiteX2" fmla="*/ 1206197 w 1798168"/>
              <a:gd name="connsiteY2" fmla="*/ 1066275 h 1171158"/>
              <a:gd name="connsiteX3" fmla="*/ 1798168 w 1798168"/>
              <a:gd name="connsiteY3" fmla="*/ 1162826 h 1171158"/>
              <a:gd name="connsiteX0" fmla="*/ 0 w 1798168"/>
              <a:gd name="connsiteY0" fmla="*/ 0 h 1165595"/>
              <a:gd name="connsiteX1" fmla="*/ 661880 w 1798168"/>
              <a:gd name="connsiteY1" fmla="*/ 172015 h 1165595"/>
              <a:gd name="connsiteX2" fmla="*/ 1206197 w 1798168"/>
              <a:gd name="connsiteY2" fmla="*/ 1066275 h 1165595"/>
              <a:gd name="connsiteX3" fmla="*/ 1798168 w 1798168"/>
              <a:gd name="connsiteY3" fmla="*/ 1162826 h 1165595"/>
            </a:gdLst>
            <a:ahLst/>
            <a:cxnLst>
              <a:cxn ang="0">
                <a:pos x="connsiteX0" y="connsiteY0"/>
              </a:cxn>
              <a:cxn ang="0">
                <a:pos x="connsiteX1" y="connsiteY1"/>
              </a:cxn>
              <a:cxn ang="0">
                <a:pos x="connsiteX2" y="connsiteY2"/>
              </a:cxn>
              <a:cxn ang="0">
                <a:pos x="connsiteX3" y="connsiteY3"/>
              </a:cxn>
            </a:cxnLst>
            <a:rect l="l" t="t" r="r" b="b"/>
            <a:pathLst>
              <a:path w="1798168" h="1165595">
                <a:moveTo>
                  <a:pt x="0" y="0"/>
                </a:moveTo>
                <a:cubicBezTo>
                  <a:pt x="161854" y="191"/>
                  <a:pt x="460847" y="-5697"/>
                  <a:pt x="661880" y="172015"/>
                </a:cubicBezTo>
                <a:cubicBezTo>
                  <a:pt x="862913" y="349727"/>
                  <a:pt x="979571" y="885280"/>
                  <a:pt x="1206197" y="1066275"/>
                </a:cubicBezTo>
                <a:cubicBezTo>
                  <a:pt x="1390008" y="1182611"/>
                  <a:pt x="1499771" y="1166324"/>
                  <a:pt x="1798168" y="1162826"/>
                </a:cubicBezTo>
              </a:path>
            </a:pathLst>
          </a:custGeom>
          <a:noFill/>
          <a:ln w="63500">
            <a:solidFill>
              <a:schemeClr val="bg1">
                <a:lumMod val="65000"/>
              </a:schemeClr>
            </a:solidFill>
            <a:tailEnd type="triangle" w="med" len="med"/>
          </a:ln>
          <a:effectLst>
            <a:outerShdw blurRad="50800" dist="50800" dir="5400000" sx="1000" sy="1000" algn="ctr" rotWithShape="0">
              <a:srgbClr val="000000"/>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cxnSp>
        <p:nvCxnSpPr>
          <p:cNvPr id="35" name="Straight Connector 34">
            <a:extLst>
              <a:ext uri="{FF2B5EF4-FFF2-40B4-BE49-F238E27FC236}">
                <a16:creationId xmlns:a16="http://schemas.microsoft.com/office/drawing/2014/main" id="{5C16DFA5-19D6-5836-A178-24A347F5CED5}"/>
              </a:ext>
            </a:extLst>
          </p:cNvPr>
          <p:cNvCxnSpPr>
            <a:cxnSpLocks/>
          </p:cNvCxnSpPr>
          <p:nvPr/>
        </p:nvCxnSpPr>
        <p:spPr>
          <a:xfrm>
            <a:off x="2290572" y="3787853"/>
            <a:ext cx="836072" cy="0"/>
          </a:xfrm>
          <a:prstGeom prst="line">
            <a:avLst/>
          </a:prstGeom>
          <a:ln w="2540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B4B5155-20AF-3DAF-73CD-B6778979C40E}"/>
              </a:ext>
            </a:extLst>
          </p:cNvPr>
          <p:cNvCxnSpPr>
            <a:cxnSpLocks/>
          </p:cNvCxnSpPr>
          <p:nvPr/>
        </p:nvCxnSpPr>
        <p:spPr>
          <a:xfrm>
            <a:off x="3984159" y="3715465"/>
            <a:ext cx="836072" cy="0"/>
          </a:xfrm>
          <a:prstGeom prst="line">
            <a:avLst/>
          </a:prstGeom>
          <a:ln w="1270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27B98BA-DAE9-BE6D-AF6E-1D5FEE45AC1B}"/>
                  </a:ext>
                </a:extLst>
              </p:cNvPr>
              <p:cNvSpPr txBox="1"/>
              <p:nvPr/>
            </p:nvSpPr>
            <p:spPr>
              <a:xfrm>
                <a:off x="2087338" y="3161884"/>
                <a:ext cx="1523174" cy="375552"/>
              </a:xfrm>
              <a:prstGeom prst="rect">
                <a:avLst/>
              </a:prstGeom>
              <a:noFill/>
            </p:spPr>
            <p:txBody>
              <a:bodyPr wrap="none" rtlCol="0">
                <a:spAutoFit/>
              </a:bodyPr>
              <a:lstStyle/>
              <a:p>
                <a:r>
                  <a:rPr lang="en-US" dirty="0">
                    <a:solidFill>
                      <a:srgbClr val="1E4899"/>
                    </a:solidFill>
                    <a:latin typeface="Helvetica" pitchFamily="2" charset="0"/>
                  </a:rPr>
                  <a:t>Residual (</a:t>
                </a:r>
                <a14:m>
                  <m:oMath xmlns:m="http://schemas.openxmlformats.org/officeDocument/2006/math">
                    <m:sSup>
                      <m:sSupPr>
                        <m:ctrlPr>
                          <a:rPr lang="en-US" b="0" i="1" smtClean="0">
                            <a:solidFill>
                              <a:srgbClr val="1E4899"/>
                            </a:solidFill>
                            <a:latin typeface="Cambria Math" panose="02040503050406030204" pitchFamily="18" charset="0"/>
                          </a:rPr>
                        </m:ctrlPr>
                      </m:sSupPr>
                      <m:e>
                        <m:r>
                          <a:rPr lang="en-US" b="0" i="1" smtClean="0">
                            <a:solidFill>
                              <a:srgbClr val="1E4899"/>
                            </a:solidFill>
                            <a:latin typeface="Cambria Math" panose="02040503050406030204" pitchFamily="18" charset="0"/>
                          </a:rPr>
                          <m:t>𝑟</m:t>
                        </m:r>
                      </m:e>
                      <m:sup>
                        <m:r>
                          <a:rPr lang="en-US" b="0" i="1" smtClean="0">
                            <a:solidFill>
                              <a:srgbClr val="1E4899"/>
                            </a:solidFill>
                            <a:latin typeface="Cambria Math" panose="02040503050406030204" pitchFamily="18" charset="0"/>
                          </a:rPr>
                          <m:t>0</m:t>
                        </m:r>
                      </m:sup>
                    </m:sSup>
                  </m:oMath>
                </a14:m>
                <a:r>
                  <a:rPr lang="en-US" dirty="0">
                    <a:solidFill>
                      <a:srgbClr val="1E4899"/>
                    </a:solidFill>
                    <a:latin typeface="Helvetica" pitchFamily="2" charset="0"/>
                  </a:rPr>
                  <a:t>)</a:t>
                </a:r>
              </a:p>
            </p:txBody>
          </p:sp>
        </mc:Choice>
        <mc:Fallback xmlns="">
          <p:sp>
            <p:nvSpPr>
              <p:cNvPr id="38" name="TextBox 37">
                <a:extLst>
                  <a:ext uri="{FF2B5EF4-FFF2-40B4-BE49-F238E27FC236}">
                    <a16:creationId xmlns:a16="http://schemas.microsoft.com/office/drawing/2014/main" id="{A27B98BA-DAE9-BE6D-AF6E-1D5FEE45AC1B}"/>
                  </a:ext>
                </a:extLst>
              </p:cNvPr>
              <p:cNvSpPr txBox="1">
                <a:spLocks noRot="1" noChangeAspect="1" noMove="1" noResize="1" noEditPoints="1" noAdjustHandles="1" noChangeArrowheads="1" noChangeShapeType="1" noTextEdit="1"/>
              </p:cNvSpPr>
              <p:nvPr/>
            </p:nvSpPr>
            <p:spPr>
              <a:xfrm>
                <a:off x="2087338" y="3161884"/>
                <a:ext cx="1523174" cy="375552"/>
              </a:xfrm>
              <a:prstGeom prst="rect">
                <a:avLst/>
              </a:prstGeom>
              <a:blipFill>
                <a:blip r:embed="rId4"/>
                <a:stretch>
                  <a:fillRect l="-3306" t="-10000" r="-2479" b="-23333"/>
                </a:stretch>
              </a:blipFill>
            </p:spPr>
            <p:txBody>
              <a:bodyPr/>
              <a:lstStyle/>
              <a:p>
                <a:r>
                  <a:rPr lang="en-US">
                    <a:noFill/>
                  </a:rPr>
                  <a:t> </a:t>
                </a:r>
              </a:p>
            </p:txBody>
          </p:sp>
        </mc:Fallback>
      </mc:AlternateContent>
      <p:sp>
        <p:nvSpPr>
          <p:cNvPr id="45" name="Freeform 44">
            <a:extLst>
              <a:ext uri="{FF2B5EF4-FFF2-40B4-BE49-F238E27FC236}">
                <a16:creationId xmlns:a16="http://schemas.microsoft.com/office/drawing/2014/main" id="{3711074A-D771-643A-5A2D-B841741F0E94}"/>
              </a:ext>
            </a:extLst>
          </p:cNvPr>
          <p:cNvSpPr/>
          <p:nvPr/>
        </p:nvSpPr>
        <p:spPr>
          <a:xfrm>
            <a:off x="2908182" y="1975874"/>
            <a:ext cx="1904490" cy="298083"/>
          </a:xfrm>
          <a:custGeom>
            <a:avLst/>
            <a:gdLst>
              <a:gd name="connsiteX0" fmla="*/ 0 w 3576577"/>
              <a:gd name="connsiteY0" fmla="*/ 416917 h 416917"/>
              <a:gd name="connsiteX1" fmla="*/ 1794076 w 3576577"/>
              <a:gd name="connsiteY1" fmla="*/ 228 h 416917"/>
              <a:gd name="connsiteX2" fmla="*/ 3576577 w 3576577"/>
              <a:gd name="connsiteY2" fmla="*/ 370618 h 416917"/>
              <a:gd name="connsiteX0" fmla="*/ 0 w 3510935"/>
              <a:gd name="connsiteY0" fmla="*/ 416750 h 914369"/>
              <a:gd name="connsiteX1" fmla="*/ 1794076 w 3510935"/>
              <a:gd name="connsiteY1" fmla="*/ 61 h 914369"/>
              <a:gd name="connsiteX2" fmla="*/ 3510935 w 3510935"/>
              <a:gd name="connsiteY2" fmla="*/ 914369 h 914369"/>
              <a:gd name="connsiteX0" fmla="*/ 0 w 3510935"/>
              <a:gd name="connsiteY0" fmla="*/ 416779 h 914398"/>
              <a:gd name="connsiteX1" fmla="*/ 1794076 w 3510935"/>
              <a:gd name="connsiteY1" fmla="*/ 90 h 914398"/>
              <a:gd name="connsiteX2" fmla="*/ 3510935 w 3510935"/>
              <a:gd name="connsiteY2" fmla="*/ 914398 h 914398"/>
            </a:gdLst>
            <a:ahLst/>
            <a:cxnLst>
              <a:cxn ang="0">
                <a:pos x="connsiteX0" y="connsiteY0"/>
              </a:cxn>
              <a:cxn ang="0">
                <a:pos x="connsiteX1" y="connsiteY1"/>
              </a:cxn>
              <a:cxn ang="0">
                <a:pos x="connsiteX2" y="connsiteY2"/>
              </a:cxn>
            </a:cxnLst>
            <a:rect l="l" t="t" r="r" b="b"/>
            <a:pathLst>
              <a:path w="3510935" h="914398">
                <a:moveTo>
                  <a:pt x="0" y="416779"/>
                </a:moveTo>
                <a:cubicBezTo>
                  <a:pt x="598990" y="212292"/>
                  <a:pt x="1197980" y="7806"/>
                  <a:pt x="1794076" y="90"/>
                </a:cubicBezTo>
                <a:cubicBezTo>
                  <a:pt x="2390172" y="-7626"/>
                  <a:pt x="3103719" y="483602"/>
                  <a:pt x="3510935" y="914398"/>
                </a:cubicBezTo>
              </a:path>
            </a:pathLst>
          </a:custGeom>
          <a:noFill/>
          <a:ln w="12700">
            <a:solidFill>
              <a:schemeClr val="tx1"/>
            </a:solidFill>
            <a:prstDash val="dashDot"/>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47" name="TextBox 46">
            <a:extLst>
              <a:ext uri="{FF2B5EF4-FFF2-40B4-BE49-F238E27FC236}">
                <a16:creationId xmlns:a16="http://schemas.microsoft.com/office/drawing/2014/main" id="{9CBB47E7-8653-EC90-9D82-FD87ACCAF931}"/>
              </a:ext>
            </a:extLst>
          </p:cNvPr>
          <p:cNvSpPr txBox="1"/>
          <p:nvPr/>
        </p:nvSpPr>
        <p:spPr>
          <a:xfrm>
            <a:off x="5656391" y="1303505"/>
            <a:ext cx="643538" cy="369332"/>
          </a:xfrm>
          <a:prstGeom prst="rect">
            <a:avLst/>
          </a:prstGeom>
          <a:noFill/>
        </p:spPr>
        <p:txBody>
          <a:bodyPr wrap="square" rtlCol="0">
            <a:spAutoFit/>
          </a:bodyPr>
          <a:lstStyle/>
          <a:p>
            <a:r>
              <a:rPr lang="en-US" dirty="0">
                <a:latin typeface="Helvetica" pitchFamily="2" charset="0"/>
              </a:rPr>
              <a:t>Fix</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CB1B8E2-426D-59E3-497F-036962C84BD6}"/>
                  </a:ext>
                </a:extLst>
              </p:cNvPr>
              <p:cNvSpPr txBox="1"/>
              <p:nvPr/>
            </p:nvSpPr>
            <p:spPr>
              <a:xfrm>
                <a:off x="4395147" y="3161884"/>
                <a:ext cx="1523174" cy="375552"/>
              </a:xfrm>
              <a:prstGeom prst="rect">
                <a:avLst/>
              </a:prstGeom>
              <a:noFill/>
            </p:spPr>
            <p:txBody>
              <a:bodyPr wrap="none" rtlCol="0">
                <a:spAutoFit/>
              </a:bodyPr>
              <a:lstStyle/>
              <a:p>
                <a:r>
                  <a:rPr lang="en-US" dirty="0">
                    <a:solidFill>
                      <a:srgbClr val="1E4899"/>
                    </a:solidFill>
                    <a:latin typeface="Helvetica" pitchFamily="2" charset="0"/>
                  </a:rPr>
                  <a:t>Residual (</a:t>
                </a:r>
                <a14:m>
                  <m:oMath xmlns:m="http://schemas.openxmlformats.org/officeDocument/2006/math">
                    <m:sSup>
                      <m:sSupPr>
                        <m:ctrlPr>
                          <a:rPr lang="en-US" b="0" i="1" smtClean="0">
                            <a:solidFill>
                              <a:srgbClr val="1E4899"/>
                            </a:solidFill>
                            <a:latin typeface="Cambria Math" panose="02040503050406030204" pitchFamily="18" charset="0"/>
                          </a:rPr>
                        </m:ctrlPr>
                      </m:sSupPr>
                      <m:e>
                        <m:r>
                          <a:rPr lang="en-US" b="0" i="1" smtClean="0">
                            <a:solidFill>
                              <a:srgbClr val="1E4899"/>
                            </a:solidFill>
                            <a:latin typeface="Cambria Math" panose="02040503050406030204" pitchFamily="18" charset="0"/>
                          </a:rPr>
                          <m:t>𝑟</m:t>
                        </m:r>
                      </m:e>
                      <m:sup>
                        <m:r>
                          <a:rPr lang="en-US" b="0" i="1" smtClean="0">
                            <a:solidFill>
                              <a:srgbClr val="1E4899"/>
                            </a:solidFill>
                            <a:latin typeface="Cambria Math" panose="02040503050406030204" pitchFamily="18" charset="0"/>
                          </a:rPr>
                          <m:t>1</m:t>
                        </m:r>
                      </m:sup>
                    </m:sSup>
                  </m:oMath>
                </a14:m>
                <a:r>
                  <a:rPr lang="en-US" dirty="0">
                    <a:solidFill>
                      <a:srgbClr val="1E4899"/>
                    </a:solidFill>
                    <a:latin typeface="Helvetica" pitchFamily="2" charset="0"/>
                  </a:rPr>
                  <a:t>)</a:t>
                </a:r>
              </a:p>
            </p:txBody>
          </p:sp>
        </mc:Choice>
        <mc:Fallback xmlns="">
          <p:sp>
            <p:nvSpPr>
              <p:cNvPr id="49" name="TextBox 48">
                <a:extLst>
                  <a:ext uri="{FF2B5EF4-FFF2-40B4-BE49-F238E27FC236}">
                    <a16:creationId xmlns:a16="http://schemas.microsoft.com/office/drawing/2014/main" id="{2CB1B8E2-426D-59E3-497F-036962C84BD6}"/>
                  </a:ext>
                </a:extLst>
              </p:cNvPr>
              <p:cNvSpPr txBox="1">
                <a:spLocks noRot="1" noChangeAspect="1" noMove="1" noResize="1" noEditPoints="1" noAdjustHandles="1" noChangeArrowheads="1" noChangeShapeType="1" noTextEdit="1"/>
              </p:cNvSpPr>
              <p:nvPr/>
            </p:nvSpPr>
            <p:spPr>
              <a:xfrm>
                <a:off x="4395147" y="3161884"/>
                <a:ext cx="1523174" cy="375552"/>
              </a:xfrm>
              <a:prstGeom prst="rect">
                <a:avLst/>
              </a:prstGeom>
              <a:blipFill>
                <a:blip r:embed="rId5"/>
                <a:stretch>
                  <a:fillRect l="-3306" t="-10000" r="-1653" b="-23333"/>
                </a:stretch>
              </a:blipFill>
            </p:spPr>
            <p:txBody>
              <a:bodyPr/>
              <a:lstStyle/>
              <a:p>
                <a:r>
                  <a:rPr lang="en-US">
                    <a:noFill/>
                  </a:rPr>
                  <a:t> </a:t>
                </a:r>
              </a:p>
            </p:txBody>
          </p:sp>
        </mc:Fallback>
      </mc:AlternateContent>
      <p:grpSp>
        <p:nvGrpSpPr>
          <p:cNvPr id="50" name="Group 49">
            <a:extLst>
              <a:ext uri="{FF2B5EF4-FFF2-40B4-BE49-F238E27FC236}">
                <a16:creationId xmlns:a16="http://schemas.microsoft.com/office/drawing/2014/main" id="{DEFF0213-3771-B80D-92C6-6C1370C3B917}"/>
              </a:ext>
            </a:extLst>
          </p:cNvPr>
          <p:cNvGrpSpPr>
            <a:grpSpLocks noChangeAspect="1"/>
          </p:cNvGrpSpPr>
          <p:nvPr/>
        </p:nvGrpSpPr>
        <p:grpSpPr>
          <a:xfrm>
            <a:off x="3626964" y="3617448"/>
            <a:ext cx="318988" cy="332023"/>
            <a:chOff x="3084961" y="5191330"/>
            <a:chExt cx="914400" cy="914400"/>
          </a:xfrm>
        </p:grpSpPr>
        <p:sp>
          <p:nvSpPr>
            <p:cNvPr id="123" name="Oval 122">
              <a:extLst>
                <a:ext uri="{FF2B5EF4-FFF2-40B4-BE49-F238E27FC236}">
                  <a16:creationId xmlns:a16="http://schemas.microsoft.com/office/drawing/2014/main" id="{CFB5DF9C-AA03-ADC4-104A-941E5DF6C0D2}"/>
                </a:ext>
              </a:extLst>
            </p:cNvPr>
            <p:cNvSpPr>
              <a:spLocks noChangeAspect="1"/>
            </p:cNvSpPr>
            <p:nvPr/>
          </p:nvSpPr>
          <p:spPr>
            <a:xfrm>
              <a:off x="3084961" y="5191330"/>
              <a:ext cx="914400" cy="914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pic>
          <p:nvPicPr>
            <p:cNvPr id="124" name="Graphic 123">
              <a:extLst>
                <a:ext uri="{FF2B5EF4-FFF2-40B4-BE49-F238E27FC236}">
                  <a16:creationId xmlns:a16="http://schemas.microsoft.com/office/drawing/2014/main" id="{9966AADE-1006-230B-5F0D-18CC740410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92870" y="5312173"/>
              <a:ext cx="676311" cy="676311"/>
            </a:xfrm>
            <a:prstGeom prst="rect">
              <a:avLst/>
            </a:prstGeom>
          </p:spPr>
        </p:pic>
      </p:grpSp>
      <p:grpSp>
        <p:nvGrpSpPr>
          <p:cNvPr id="51" name="Group 50">
            <a:extLst>
              <a:ext uri="{FF2B5EF4-FFF2-40B4-BE49-F238E27FC236}">
                <a16:creationId xmlns:a16="http://schemas.microsoft.com/office/drawing/2014/main" id="{DE7BB0DA-3E7A-4E9C-0A67-0C43F68C3A1F}"/>
              </a:ext>
            </a:extLst>
          </p:cNvPr>
          <p:cNvGrpSpPr>
            <a:grpSpLocks noChangeAspect="1"/>
          </p:cNvGrpSpPr>
          <p:nvPr/>
        </p:nvGrpSpPr>
        <p:grpSpPr>
          <a:xfrm>
            <a:off x="5720430" y="3565663"/>
            <a:ext cx="318988" cy="332023"/>
            <a:chOff x="3084961" y="5191330"/>
            <a:chExt cx="914400" cy="914400"/>
          </a:xfrm>
        </p:grpSpPr>
        <p:sp>
          <p:nvSpPr>
            <p:cNvPr id="121" name="Oval 120">
              <a:extLst>
                <a:ext uri="{FF2B5EF4-FFF2-40B4-BE49-F238E27FC236}">
                  <a16:creationId xmlns:a16="http://schemas.microsoft.com/office/drawing/2014/main" id="{7D5056DB-4C3E-4954-F892-37870363A84F}"/>
                </a:ext>
              </a:extLst>
            </p:cNvPr>
            <p:cNvSpPr>
              <a:spLocks noChangeAspect="1"/>
            </p:cNvSpPr>
            <p:nvPr/>
          </p:nvSpPr>
          <p:spPr>
            <a:xfrm>
              <a:off x="3084961" y="5191330"/>
              <a:ext cx="914400" cy="914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pic>
          <p:nvPicPr>
            <p:cNvPr id="122" name="Graphic 121">
              <a:extLst>
                <a:ext uri="{FF2B5EF4-FFF2-40B4-BE49-F238E27FC236}">
                  <a16:creationId xmlns:a16="http://schemas.microsoft.com/office/drawing/2014/main" id="{B20C97F9-9BDE-FF09-F3F2-6F943D82EB8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92870" y="5312173"/>
              <a:ext cx="676311" cy="676311"/>
            </a:xfrm>
            <a:prstGeom prst="rect">
              <a:avLst/>
            </a:prstGeom>
          </p:spPr>
        </p:pic>
      </p:grpSp>
      <p:pic>
        <p:nvPicPr>
          <p:cNvPr id="53" name="Picture 52">
            <a:extLst>
              <a:ext uri="{FF2B5EF4-FFF2-40B4-BE49-F238E27FC236}">
                <a16:creationId xmlns:a16="http://schemas.microsoft.com/office/drawing/2014/main" id="{3FBE1361-B81D-3C9B-201D-9D068285EA2C}"/>
              </a:ext>
            </a:extLst>
          </p:cNvPr>
          <p:cNvPicPr>
            <a:picLocks noChangeAspect="1"/>
          </p:cNvPicPr>
          <p:nvPr/>
        </p:nvPicPr>
        <p:blipFill>
          <a:blip r:embed="rId8"/>
          <a:stretch>
            <a:fillRect/>
          </a:stretch>
        </p:blipFill>
        <p:spPr>
          <a:xfrm>
            <a:off x="4972327" y="3847646"/>
            <a:ext cx="535481" cy="203652"/>
          </a:xfrm>
          <a:prstGeom prst="rect">
            <a:avLst/>
          </a:prstGeom>
        </p:spPr>
      </p:pic>
      <p:pic>
        <p:nvPicPr>
          <p:cNvPr id="54" name="Picture 53">
            <a:extLst>
              <a:ext uri="{FF2B5EF4-FFF2-40B4-BE49-F238E27FC236}">
                <a16:creationId xmlns:a16="http://schemas.microsoft.com/office/drawing/2014/main" id="{E6FD2C1F-05BA-B4E6-0145-660DF9308567}"/>
              </a:ext>
            </a:extLst>
          </p:cNvPr>
          <p:cNvPicPr>
            <a:picLocks noChangeAspect="1"/>
          </p:cNvPicPr>
          <p:nvPr/>
        </p:nvPicPr>
        <p:blipFill>
          <a:blip r:embed="rId9"/>
          <a:stretch>
            <a:fillRect/>
          </a:stretch>
        </p:blipFill>
        <p:spPr>
          <a:xfrm>
            <a:off x="4743835" y="4276801"/>
            <a:ext cx="195656" cy="203652"/>
          </a:xfrm>
          <a:prstGeom prst="rect">
            <a:avLst/>
          </a:prstGeom>
        </p:spPr>
      </p:pic>
      <p:pic>
        <p:nvPicPr>
          <p:cNvPr id="55" name="Picture 54">
            <a:extLst>
              <a:ext uri="{FF2B5EF4-FFF2-40B4-BE49-F238E27FC236}">
                <a16:creationId xmlns:a16="http://schemas.microsoft.com/office/drawing/2014/main" id="{B9082C22-E34E-D76C-7F17-F0335B00A302}"/>
              </a:ext>
            </a:extLst>
          </p:cNvPr>
          <p:cNvPicPr>
            <a:picLocks noChangeAspect="1"/>
          </p:cNvPicPr>
          <p:nvPr/>
        </p:nvPicPr>
        <p:blipFill>
          <a:blip r:embed="rId10"/>
          <a:stretch>
            <a:fillRect/>
          </a:stretch>
        </p:blipFill>
        <p:spPr>
          <a:xfrm>
            <a:off x="6685461" y="4230619"/>
            <a:ext cx="195656" cy="203652"/>
          </a:xfrm>
          <a:prstGeom prst="rect">
            <a:avLst/>
          </a:prstGeom>
        </p:spPr>
      </p:pic>
      <p:pic>
        <p:nvPicPr>
          <p:cNvPr id="63" name="Picture 62">
            <a:extLst>
              <a:ext uri="{FF2B5EF4-FFF2-40B4-BE49-F238E27FC236}">
                <a16:creationId xmlns:a16="http://schemas.microsoft.com/office/drawing/2014/main" id="{A4342EEC-505E-37CF-9D1D-27925B8AFAAB}"/>
              </a:ext>
            </a:extLst>
          </p:cNvPr>
          <p:cNvPicPr>
            <a:picLocks noChangeAspect="1"/>
          </p:cNvPicPr>
          <p:nvPr/>
        </p:nvPicPr>
        <p:blipFill>
          <a:blip r:embed="rId11">
            <a:duotone>
              <a:schemeClr val="bg2">
                <a:shade val="45000"/>
                <a:satMod val="135000"/>
              </a:schemeClr>
              <a:prstClr val="white"/>
            </a:duotone>
          </a:blip>
          <a:stretch>
            <a:fillRect/>
          </a:stretch>
        </p:blipFill>
        <p:spPr>
          <a:xfrm>
            <a:off x="5331553" y="5421708"/>
            <a:ext cx="154319" cy="221571"/>
          </a:xfrm>
          <a:prstGeom prst="rect">
            <a:avLst/>
          </a:prstGeom>
        </p:spPr>
      </p:pic>
      <p:pic>
        <p:nvPicPr>
          <p:cNvPr id="64" name="Graphic 63">
            <a:extLst>
              <a:ext uri="{FF2B5EF4-FFF2-40B4-BE49-F238E27FC236}">
                <a16:creationId xmlns:a16="http://schemas.microsoft.com/office/drawing/2014/main" id="{6B39BCDB-B596-48F3-8034-5EBAF5D1EE3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161033" y="4838241"/>
            <a:ext cx="495358" cy="556623"/>
          </a:xfrm>
          <a:prstGeom prst="rect">
            <a:avLst/>
          </a:prstGeom>
        </p:spPr>
      </p:pic>
      <p:sp>
        <p:nvSpPr>
          <p:cNvPr id="65" name="Double Brace 64">
            <a:extLst>
              <a:ext uri="{FF2B5EF4-FFF2-40B4-BE49-F238E27FC236}">
                <a16:creationId xmlns:a16="http://schemas.microsoft.com/office/drawing/2014/main" id="{0EEBA756-DB91-FE3B-869B-F3652C6E6989}"/>
              </a:ext>
            </a:extLst>
          </p:cNvPr>
          <p:cNvSpPr/>
          <p:nvPr/>
        </p:nvSpPr>
        <p:spPr>
          <a:xfrm>
            <a:off x="5010320" y="4858341"/>
            <a:ext cx="806686" cy="738568"/>
          </a:xfrm>
          <a:prstGeom prst="bracePair">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latin typeface="Helvetica" pitchFamily="2" charset="0"/>
            </a:endParaRPr>
          </a:p>
        </p:txBody>
      </p:sp>
      <p:grpSp>
        <p:nvGrpSpPr>
          <p:cNvPr id="74" name="Group 73">
            <a:extLst>
              <a:ext uri="{FF2B5EF4-FFF2-40B4-BE49-F238E27FC236}">
                <a16:creationId xmlns:a16="http://schemas.microsoft.com/office/drawing/2014/main" id="{E7C000A4-A29D-361A-58D0-4E8EB78D6878}"/>
              </a:ext>
            </a:extLst>
          </p:cNvPr>
          <p:cNvGrpSpPr/>
          <p:nvPr/>
        </p:nvGrpSpPr>
        <p:grpSpPr>
          <a:xfrm>
            <a:off x="2467953" y="2053424"/>
            <a:ext cx="846661" cy="1042742"/>
            <a:chOff x="1140978" y="272753"/>
            <a:chExt cx="791374" cy="936386"/>
          </a:xfrm>
        </p:grpSpPr>
        <p:grpSp>
          <p:nvGrpSpPr>
            <p:cNvPr id="112" name="Group 111">
              <a:extLst>
                <a:ext uri="{FF2B5EF4-FFF2-40B4-BE49-F238E27FC236}">
                  <a16:creationId xmlns:a16="http://schemas.microsoft.com/office/drawing/2014/main" id="{ECC653AC-DB78-B98A-04BC-146CCF63A280}"/>
                </a:ext>
              </a:extLst>
            </p:cNvPr>
            <p:cNvGrpSpPr/>
            <p:nvPr/>
          </p:nvGrpSpPr>
          <p:grpSpPr>
            <a:xfrm>
              <a:off x="1140978" y="386179"/>
              <a:ext cx="359134" cy="798899"/>
              <a:chOff x="1140978" y="386179"/>
              <a:chExt cx="359134" cy="798899"/>
            </a:xfrm>
          </p:grpSpPr>
          <p:pic>
            <p:nvPicPr>
              <p:cNvPr id="117" name="Graphic 116">
                <a:extLst>
                  <a:ext uri="{FF2B5EF4-FFF2-40B4-BE49-F238E27FC236}">
                    <a16:creationId xmlns:a16="http://schemas.microsoft.com/office/drawing/2014/main" id="{26284641-72E0-17E1-501E-8194142AD656}"/>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l="5815" r="49231"/>
              <a:stretch/>
            </p:blipFill>
            <p:spPr>
              <a:xfrm>
                <a:off x="1140978" y="386179"/>
                <a:ext cx="359134" cy="798899"/>
              </a:xfrm>
              <a:prstGeom prst="rect">
                <a:avLst/>
              </a:prstGeom>
            </p:spPr>
          </p:pic>
          <p:cxnSp>
            <p:nvCxnSpPr>
              <p:cNvPr id="118" name="Straight Connector 117">
                <a:extLst>
                  <a:ext uri="{FF2B5EF4-FFF2-40B4-BE49-F238E27FC236}">
                    <a16:creationId xmlns:a16="http://schemas.microsoft.com/office/drawing/2014/main" id="{84C26CF3-4205-6787-02D6-F1AB7DD705E2}"/>
                  </a:ext>
                </a:extLst>
              </p:cNvPr>
              <p:cNvCxnSpPr/>
              <p:nvPr/>
            </p:nvCxnSpPr>
            <p:spPr>
              <a:xfrm>
                <a:off x="1500112" y="475549"/>
                <a:ext cx="0" cy="6400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13" name="Group 112">
              <a:extLst>
                <a:ext uri="{FF2B5EF4-FFF2-40B4-BE49-F238E27FC236}">
                  <a16:creationId xmlns:a16="http://schemas.microsoft.com/office/drawing/2014/main" id="{05534635-5BE1-1E35-CE5F-C8BBD5F926D8}"/>
                </a:ext>
              </a:extLst>
            </p:cNvPr>
            <p:cNvGrpSpPr/>
            <p:nvPr/>
          </p:nvGrpSpPr>
          <p:grpSpPr>
            <a:xfrm>
              <a:off x="1568548" y="410240"/>
              <a:ext cx="363804" cy="798899"/>
              <a:chOff x="1769154" y="410240"/>
              <a:chExt cx="363804" cy="798899"/>
            </a:xfrm>
          </p:grpSpPr>
          <p:pic>
            <p:nvPicPr>
              <p:cNvPr id="115" name="Graphic 114">
                <a:extLst>
                  <a:ext uri="{FF2B5EF4-FFF2-40B4-BE49-F238E27FC236}">
                    <a16:creationId xmlns:a16="http://schemas.microsoft.com/office/drawing/2014/main" id="{AD1AC6AD-0D28-7975-68A6-8EA6EFD322FD}"/>
                  </a:ext>
                </a:extLst>
              </p:cNvPr>
              <p:cNvPicPr>
                <a:picLocks noChangeAspect="1"/>
              </p:cNvPicPr>
              <p:nvPr/>
            </p:nvPicPr>
            <p:blipFill rotWithShape="1">
              <a:blip r:embed="rId16">
                <a:extLst>
                  <a:ext uri="{96DAC541-7B7A-43D3-8B79-37D633B846F1}">
                    <asvg:svgBlip xmlns:asvg="http://schemas.microsoft.com/office/drawing/2016/SVG/main" r:embed="rId17"/>
                  </a:ext>
                </a:extLst>
              </a:blip>
              <a:srcRect l="49892" t="3100" r="5154" b="-3100"/>
              <a:stretch/>
            </p:blipFill>
            <p:spPr>
              <a:xfrm>
                <a:off x="1773825" y="410240"/>
                <a:ext cx="359133" cy="798899"/>
              </a:xfrm>
              <a:prstGeom prst="rect">
                <a:avLst/>
              </a:prstGeom>
            </p:spPr>
          </p:pic>
          <p:cxnSp>
            <p:nvCxnSpPr>
              <p:cNvPr id="116" name="Straight Connector 115">
                <a:extLst>
                  <a:ext uri="{FF2B5EF4-FFF2-40B4-BE49-F238E27FC236}">
                    <a16:creationId xmlns:a16="http://schemas.microsoft.com/office/drawing/2014/main" id="{69E3006A-25A2-854B-E0E1-DC6DA7C17944}"/>
                  </a:ext>
                </a:extLst>
              </p:cNvPr>
              <p:cNvCxnSpPr/>
              <p:nvPr/>
            </p:nvCxnSpPr>
            <p:spPr>
              <a:xfrm>
                <a:off x="1769154" y="485220"/>
                <a:ext cx="0" cy="6400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pic>
          <p:nvPicPr>
            <p:cNvPr id="114" name="Graphic 113">
              <a:extLst>
                <a:ext uri="{FF2B5EF4-FFF2-40B4-BE49-F238E27FC236}">
                  <a16:creationId xmlns:a16="http://schemas.microsoft.com/office/drawing/2014/main" id="{7F7890CA-D3AC-9918-A793-64EAE0AD9B8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rot="10800000">
              <a:off x="1444120" y="272753"/>
              <a:ext cx="180420" cy="180420"/>
            </a:xfrm>
            <a:prstGeom prst="rect">
              <a:avLst/>
            </a:prstGeom>
          </p:spPr>
        </p:pic>
      </p:grpSp>
      <p:grpSp>
        <p:nvGrpSpPr>
          <p:cNvPr id="75" name="Group 74">
            <a:extLst>
              <a:ext uri="{FF2B5EF4-FFF2-40B4-BE49-F238E27FC236}">
                <a16:creationId xmlns:a16="http://schemas.microsoft.com/office/drawing/2014/main" id="{333E81BB-2262-2B2D-AF1A-3467C00A5601}"/>
              </a:ext>
            </a:extLst>
          </p:cNvPr>
          <p:cNvGrpSpPr/>
          <p:nvPr/>
        </p:nvGrpSpPr>
        <p:grpSpPr>
          <a:xfrm>
            <a:off x="4696232" y="2053424"/>
            <a:ext cx="846661" cy="1042742"/>
            <a:chOff x="1140978" y="272753"/>
            <a:chExt cx="791374" cy="936386"/>
          </a:xfrm>
        </p:grpSpPr>
        <p:grpSp>
          <p:nvGrpSpPr>
            <p:cNvPr id="105" name="Group 104">
              <a:extLst>
                <a:ext uri="{FF2B5EF4-FFF2-40B4-BE49-F238E27FC236}">
                  <a16:creationId xmlns:a16="http://schemas.microsoft.com/office/drawing/2014/main" id="{2D3808D8-6012-C733-7F57-C5548A27AAEC}"/>
                </a:ext>
              </a:extLst>
            </p:cNvPr>
            <p:cNvGrpSpPr/>
            <p:nvPr/>
          </p:nvGrpSpPr>
          <p:grpSpPr>
            <a:xfrm>
              <a:off x="1140978" y="386179"/>
              <a:ext cx="359134" cy="798899"/>
              <a:chOff x="1140978" y="386179"/>
              <a:chExt cx="359134" cy="798899"/>
            </a:xfrm>
          </p:grpSpPr>
          <p:pic>
            <p:nvPicPr>
              <p:cNvPr id="110" name="Graphic 109">
                <a:extLst>
                  <a:ext uri="{FF2B5EF4-FFF2-40B4-BE49-F238E27FC236}">
                    <a16:creationId xmlns:a16="http://schemas.microsoft.com/office/drawing/2014/main" id="{A650189E-B7F5-F107-22F1-7F8692CF06D9}"/>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l="5815" r="49231"/>
              <a:stretch/>
            </p:blipFill>
            <p:spPr>
              <a:xfrm>
                <a:off x="1140978" y="386179"/>
                <a:ext cx="359134" cy="798899"/>
              </a:xfrm>
              <a:prstGeom prst="rect">
                <a:avLst/>
              </a:prstGeom>
            </p:spPr>
          </p:pic>
          <p:cxnSp>
            <p:nvCxnSpPr>
              <p:cNvPr id="111" name="Straight Connector 110">
                <a:extLst>
                  <a:ext uri="{FF2B5EF4-FFF2-40B4-BE49-F238E27FC236}">
                    <a16:creationId xmlns:a16="http://schemas.microsoft.com/office/drawing/2014/main" id="{F498D21C-37B2-821B-D3C1-DF118FA6F8BE}"/>
                  </a:ext>
                </a:extLst>
              </p:cNvPr>
              <p:cNvCxnSpPr/>
              <p:nvPr/>
            </p:nvCxnSpPr>
            <p:spPr>
              <a:xfrm>
                <a:off x="1500112" y="475549"/>
                <a:ext cx="0" cy="6400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6FA40FA1-352B-7F4C-D9F4-0B3D55A04060}"/>
                </a:ext>
              </a:extLst>
            </p:cNvPr>
            <p:cNvGrpSpPr/>
            <p:nvPr/>
          </p:nvGrpSpPr>
          <p:grpSpPr>
            <a:xfrm>
              <a:off x="1568548" y="410240"/>
              <a:ext cx="363804" cy="798899"/>
              <a:chOff x="1769154" y="410240"/>
              <a:chExt cx="363804" cy="798899"/>
            </a:xfrm>
          </p:grpSpPr>
          <p:pic>
            <p:nvPicPr>
              <p:cNvPr id="108" name="Graphic 107">
                <a:extLst>
                  <a:ext uri="{FF2B5EF4-FFF2-40B4-BE49-F238E27FC236}">
                    <a16:creationId xmlns:a16="http://schemas.microsoft.com/office/drawing/2014/main" id="{73D3CCEF-E3B8-B1BF-EC28-E3C0147CDCC1}"/>
                  </a:ext>
                </a:extLst>
              </p:cNvPr>
              <p:cNvPicPr>
                <a:picLocks noChangeAspect="1"/>
              </p:cNvPicPr>
              <p:nvPr/>
            </p:nvPicPr>
            <p:blipFill rotWithShape="1">
              <a:blip r:embed="rId16">
                <a:extLst>
                  <a:ext uri="{96DAC541-7B7A-43D3-8B79-37D633B846F1}">
                    <asvg:svgBlip xmlns:asvg="http://schemas.microsoft.com/office/drawing/2016/SVG/main" r:embed="rId17"/>
                  </a:ext>
                </a:extLst>
              </a:blip>
              <a:srcRect l="49892" t="3100" r="5154" b="-3100"/>
              <a:stretch/>
            </p:blipFill>
            <p:spPr>
              <a:xfrm>
                <a:off x="1773825" y="410240"/>
                <a:ext cx="359133" cy="798899"/>
              </a:xfrm>
              <a:prstGeom prst="rect">
                <a:avLst/>
              </a:prstGeom>
            </p:spPr>
          </p:pic>
          <p:cxnSp>
            <p:nvCxnSpPr>
              <p:cNvPr id="109" name="Straight Connector 108">
                <a:extLst>
                  <a:ext uri="{FF2B5EF4-FFF2-40B4-BE49-F238E27FC236}">
                    <a16:creationId xmlns:a16="http://schemas.microsoft.com/office/drawing/2014/main" id="{BE8D82A3-1091-9E28-A178-08C3E307A3C1}"/>
                  </a:ext>
                </a:extLst>
              </p:cNvPr>
              <p:cNvCxnSpPr/>
              <p:nvPr/>
            </p:nvCxnSpPr>
            <p:spPr>
              <a:xfrm>
                <a:off x="1769154" y="485220"/>
                <a:ext cx="0" cy="6400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pic>
          <p:nvPicPr>
            <p:cNvPr id="107" name="Graphic 106">
              <a:extLst>
                <a:ext uri="{FF2B5EF4-FFF2-40B4-BE49-F238E27FC236}">
                  <a16:creationId xmlns:a16="http://schemas.microsoft.com/office/drawing/2014/main" id="{68525F50-1A93-047B-528C-A11E3D7C9C5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rot="10800000">
              <a:off x="1444120" y="272753"/>
              <a:ext cx="180420" cy="180420"/>
            </a:xfrm>
            <a:prstGeom prst="rect">
              <a:avLst/>
            </a:prstGeom>
          </p:spPr>
        </p:pic>
      </p:grpSp>
      <p:cxnSp>
        <p:nvCxnSpPr>
          <p:cNvPr id="78" name="Straight Connector 77">
            <a:extLst>
              <a:ext uri="{FF2B5EF4-FFF2-40B4-BE49-F238E27FC236}">
                <a16:creationId xmlns:a16="http://schemas.microsoft.com/office/drawing/2014/main" id="{70C198D0-22D5-9879-17D3-31A05A626C8E}"/>
              </a:ext>
            </a:extLst>
          </p:cNvPr>
          <p:cNvCxnSpPr>
            <a:cxnSpLocks/>
          </p:cNvCxnSpPr>
          <p:nvPr/>
        </p:nvCxnSpPr>
        <p:spPr>
          <a:xfrm>
            <a:off x="2131177" y="4652520"/>
            <a:ext cx="758331" cy="0"/>
          </a:xfrm>
          <a:prstGeom prst="line">
            <a:avLst/>
          </a:prstGeom>
          <a:ln w="2540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A0C99F1-B1B1-AD26-DEB9-D75CFE39FFC2}"/>
              </a:ext>
            </a:extLst>
          </p:cNvPr>
          <p:cNvCxnSpPr>
            <a:cxnSpLocks/>
          </p:cNvCxnSpPr>
          <p:nvPr/>
        </p:nvCxnSpPr>
        <p:spPr>
          <a:xfrm>
            <a:off x="2131177" y="5057378"/>
            <a:ext cx="758331" cy="0"/>
          </a:xfrm>
          <a:prstGeom prst="line">
            <a:avLst/>
          </a:prstGeom>
          <a:ln w="190500">
            <a:solidFill>
              <a:schemeClr val="bg1">
                <a:lumMod val="65000"/>
              </a:schemeClr>
            </a:solidFill>
            <a:tailEnd type="none" w="sm" len="sm"/>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C41C4E5-D046-72FD-EBB1-85B4891F776D}"/>
              </a:ext>
            </a:extLst>
          </p:cNvPr>
          <p:cNvSpPr txBox="1"/>
          <p:nvPr/>
        </p:nvSpPr>
        <p:spPr>
          <a:xfrm>
            <a:off x="2873939" y="4457772"/>
            <a:ext cx="1813317" cy="369332"/>
          </a:xfrm>
          <a:prstGeom prst="rect">
            <a:avLst/>
          </a:prstGeom>
          <a:noFill/>
        </p:spPr>
        <p:txBody>
          <a:bodyPr wrap="none" rtlCol="0">
            <a:spAutoFit/>
          </a:bodyPr>
          <a:lstStyle/>
          <a:p>
            <a:r>
              <a:rPr lang="en-US" dirty="0">
                <a:latin typeface="Helvetica" pitchFamily="2" charset="0"/>
              </a:rPr>
              <a:t>Blackbox Model</a:t>
            </a:r>
          </a:p>
        </p:txBody>
      </p:sp>
      <p:sp>
        <p:nvSpPr>
          <p:cNvPr id="81" name="TextBox 80">
            <a:extLst>
              <a:ext uri="{FF2B5EF4-FFF2-40B4-BE49-F238E27FC236}">
                <a16:creationId xmlns:a16="http://schemas.microsoft.com/office/drawing/2014/main" id="{1F92E977-521C-C2B5-5F30-861764449CAA}"/>
              </a:ext>
            </a:extLst>
          </p:cNvPr>
          <p:cNvSpPr txBox="1"/>
          <p:nvPr/>
        </p:nvSpPr>
        <p:spPr>
          <a:xfrm>
            <a:off x="2873938" y="4866670"/>
            <a:ext cx="2035321" cy="369332"/>
          </a:xfrm>
          <a:prstGeom prst="rect">
            <a:avLst/>
          </a:prstGeom>
          <a:noFill/>
        </p:spPr>
        <p:txBody>
          <a:bodyPr wrap="square" rtlCol="0">
            <a:spAutoFit/>
          </a:bodyPr>
          <a:lstStyle/>
          <a:p>
            <a:r>
              <a:rPr lang="en-US" dirty="0">
                <a:latin typeface="Helvetica" pitchFamily="2" charset="0"/>
              </a:rPr>
              <a:t>Symbolic Model</a:t>
            </a:r>
          </a:p>
        </p:txBody>
      </p:sp>
      <p:sp>
        <p:nvSpPr>
          <p:cNvPr id="82" name="TextBox 81">
            <a:extLst>
              <a:ext uri="{FF2B5EF4-FFF2-40B4-BE49-F238E27FC236}">
                <a16:creationId xmlns:a16="http://schemas.microsoft.com/office/drawing/2014/main" id="{621892E5-9604-66CD-C690-3418321BA3E0}"/>
              </a:ext>
            </a:extLst>
          </p:cNvPr>
          <p:cNvSpPr txBox="1"/>
          <p:nvPr/>
        </p:nvSpPr>
        <p:spPr>
          <a:xfrm>
            <a:off x="2873938" y="5264599"/>
            <a:ext cx="1609146" cy="369332"/>
          </a:xfrm>
          <a:prstGeom prst="rect">
            <a:avLst/>
          </a:prstGeom>
          <a:noFill/>
        </p:spPr>
        <p:txBody>
          <a:bodyPr wrap="square" rtlCol="0">
            <a:spAutoFit/>
          </a:bodyPr>
          <a:lstStyle/>
          <a:p>
            <a:r>
              <a:rPr lang="en-US" dirty="0">
                <a:latin typeface="Helvetica" pitchFamily="2" charset="0"/>
              </a:rPr>
              <a:t>Selector</a:t>
            </a:r>
          </a:p>
        </p:txBody>
      </p:sp>
      <p:pic>
        <p:nvPicPr>
          <p:cNvPr id="83" name="Picture 82">
            <a:extLst>
              <a:ext uri="{FF2B5EF4-FFF2-40B4-BE49-F238E27FC236}">
                <a16:creationId xmlns:a16="http://schemas.microsoft.com/office/drawing/2014/main" id="{8D9774C2-3C8F-1818-3DA8-117F2196D24F}"/>
              </a:ext>
            </a:extLst>
          </p:cNvPr>
          <p:cNvPicPr>
            <a:picLocks noChangeAspect="1"/>
          </p:cNvPicPr>
          <p:nvPr/>
        </p:nvPicPr>
        <p:blipFill>
          <a:blip r:embed="rId20"/>
          <a:stretch>
            <a:fillRect/>
          </a:stretch>
        </p:blipFill>
        <p:spPr>
          <a:xfrm>
            <a:off x="6125379" y="1402514"/>
            <a:ext cx="135873" cy="157435"/>
          </a:xfrm>
          <a:prstGeom prst="rect">
            <a:avLst/>
          </a:prstGeom>
        </p:spPr>
      </p:pic>
      <p:pic>
        <p:nvPicPr>
          <p:cNvPr id="84" name="Picture 83">
            <a:extLst>
              <a:ext uri="{FF2B5EF4-FFF2-40B4-BE49-F238E27FC236}">
                <a16:creationId xmlns:a16="http://schemas.microsoft.com/office/drawing/2014/main" id="{77BA0880-1A5C-0C4E-0C2F-8E1059ED13F1}"/>
              </a:ext>
            </a:extLst>
          </p:cNvPr>
          <p:cNvPicPr>
            <a:picLocks noChangeAspect="1"/>
          </p:cNvPicPr>
          <p:nvPr/>
        </p:nvPicPr>
        <p:blipFill>
          <a:blip r:embed="rId21"/>
          <a:stretch>
            <a:fillRect/>
          </a:stretch>
        </p:blipFill>
        <p:spPr>
          <a:xfrm>
            <a:off x="2575906" y="2913842"/>
            <a:ext cx="666809" cy="241259"/>
          </a:xfrm>
          <a:prstGeom prst="rect">
            <a:avLst/>
          </a:prstGeom>
        </p:spPr>
      </p:pic>
      <p:pic>
        <p:nvPicPr>
          <p:cNvPr id="85" name="Picture 84">
            <a:extLst>
              <a:ext uri="{FF2B5EF4-FFF2-40B4-BE49-F238E27FC236}">
                <a16:creationId xmlns:a16="http://schemas.microsoft.com/office/drawing/2014/main" id="{D585C130-BFDC-7F3F-A4F7-32B19021D919}"/>
              </a:ext>
            </a:extLst>
          </p:cNvPr>
          <p:cNvPicPr>
            <a:picLocks noChangeAspect="1"/>
          </p:cNvPicPr>
          <p:nvPr/>
        </p:nvPicPr>
        <p:blipFill>
          <a:blip r:embed="rId22"/>
          <a:stretch>
            <a:fillRect/>
          </a:stretch>
        </p:blipFill>
        <p:spPr>
          <a:xfrm>
            <a:off x="4797869" y="2913842"/>
            <a:ext cx="666809" cy="243881"/>
          </a:xfrm>
          <a:prstGeom prst="rect">
            <a:avLst/>
          </a:prstGeom>
        </p:spPr>
      </p:pic>
      <p:grpSp>
        <p:nvGrpSpPr>
          <p:cNvPr id="88" name="Group 87">
            <a:extLst>
              <a:ext uri="{FF2B5EF4-FFF2-40B4-BE49-F238E27FC236}">
                <a16:creationId xmlns:a16="http://schemas.microsoft.com/office/drawing/2014/main" id="{B028639A-D80F-E098-A077-6DCD80E1D308}"/>
              </a:ext>
            </a:extLst>
          </p:cNvPr>
          <p:cNvGrpSpPr>
            <a:grpSpLocks noChangeAspect="1"/>
          </p:cNvGrpSpPr>
          <p:nvPr/>
        </p:nvGrpSpPr>
        <p:grpSpPr>
          <a:xfrm>
            <a:off x="2287592" y="5275777"/>
            <a:ext cx="318988" cy="332023"/>
            <a:chOff x="2990823" y="5116779"/>
            <a:chExt cx="914400" cy="914399"/>
          </a:xfrm>
        </p:grpSpPr>
        <p:sp>
          <p:nvSpPr>
            <p:cNvPr id="89" name="Oval 88">
              <a:extLst>
                <a:ext uri="{FF2B5EF4-FFF2-40B4-BE49-F238E27FC236}">
                  <a16:creationId xmlns:a16="http://schemas.microsoft.com/office/drawing/2014/main" id="{01B25095-6DBA-5F39-E82C-003DB5D60B2F}"/>
                </a:ext>
              </a:extLst>
            </p:cNvPr>
            <p:cNvSpPr>
              <a:spLocks noChangeAspect="1"/>
            </p:cNvSpPr>
            <p:nvPr/>
          </p:nvSpPr>
          <p:spPr>
            <a:xfrm>
              <a:off x="2990823" y="5116779"/>
              <a:ext cx="914400" cy="91439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pic>
          <p:nvPicPr>
            <p:cNvPr id="90" name="Graphic 89">
              <a:extLst>
                <a:ext uri="{FF2B5EF4-FFF2-40B4-BE49-F238E27FC236}">
                  <a16:creationId xmlns:a16="http://schemas.microsoft.com/office/drawing/2014/main" id="{A6413492-D39D-D11C-3D78-46BC65AC885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09866" y="5210391"/>
              <a:ext cx="676312" cy="676313"/>
            </a:xfrm>
            <a:prstGeom prst="rect">
              <a:avLst/>
            </a:prstGeom>
          </p:spPr>
        </p:pic>
      </p:grpSp>
      <p:pic>
        <p:nvPicPr>
          <p:cNvPr id="2" name="Graphic 1">
            <a:extLst>
              <a:ext uri="{FF2B5EF4-FFF2-40B4-BE49-F238E27FC236}">
                <a16:creationId xmlns:a16="http://schemas.microsoft.com/office/drawing/2014/main" id="{9EF8621F-5A60-1D1D-3FC9-1388106D7986}"/>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843078" y="4804889"/>
            <a:ext cx="494655" cy="551739"/>
          </a:xfrm>
          <a:prstGeom prst="rect">
            <a:avLst/>
          </a:prstGeom>
        </p:spPr>
      </p:pic>
      <p:pic>
        <p:nvPicPr>
          <p:cNvPr id="3" name="Graphic 2">
            <a:extLst>
              <a:ext uri="{FF2B5EF4-FFF2-40B4-BE49-F238E27FC236}">
                <a16:creationId xmlns:a16="http://schemas.microsoft.com/office/drawing/2014/main" id="{2555FB95-AA86-375F-FB57-8EABF715CA25}"/>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368793" y="4804889"/>
            <a:ext cx="483896" cy="539739"/>
          </a:xfrm>
          <a:prstGeom prst="rect">
            <a:avLst/>
          </a:prstGeom>
        </p:spPr>
      </p:pic>
      <p:pic>
        <p:nvPicPr>
          <p:cNvPr id="4" name="Picture 3">
            <a:extLst>
              <a:ext uri="{FF2B5EF4-FFF2-40B4-BE49-F238E27FC236}">
                <a16:creationId xmlns:a16="http://schemas.microsoft.com/office/drawing/2014/main" id="{5A55D536-A2DD-47F5-2F8A-D5B7E3AE7B0B}"/>
              </a:ext>
            </a:extLst>
          </p:cNvPr>
          <p:cNvPicPr>
            <a:picLocks noChangeAspect="1"/>
          </p:cNvPicPr>
          <p:nvPr/>
        </p:nvPicPr>
        <p:blipFill>
          <a:blip r:embed="rId27">
            <a:duotone>
              <a:schemeClr val="bg2">
                <a:shade val="45000"/>
                <a:satMod val="135000"/>
              </a:schemeClr>
              <a:prstClr val="white"/>
            </a:duotone>
          </a:blip>
          <a:stretch>
            <a:fillRect/>
          </a:stretch>
        </p:blipFill>
        <p:spPr>
          <a:xfrm>
            <a:off x="7557116" y="5360048"/>
            <a:ext cx="146418" cy="208679"/>
          </a:xfrm>
          <a:prstGeom prst="rect">
            <a:avLst/>
          </a:prstGeom>
        </p:spPr>
      </p:pic>
      <p:sp>
        <p:nvSpPr>
          <p:cNvPr id="5" name="Double Brace 4">
            <a:extLst>
              <a:ext uri="{FF2B5EF4-FFF2-40B4-BE49-F238E27FC236}">
                <a16:creationId xmlns:a16="http://schemas.microsoft.com/office/drawing/2014/main" id="{B431DE5F-1436-5C18-F3F7-33FE786651BB}"/>
              </a:ext>
            </a:extLst>
          </p:cNvPr>
          <p:cNvSpPr/>
          <p:nvPr/>
        </p:nvSpPr>
        <p:spPr>
          <a:xfrm>
            <a:off x="6693098" y="4832097"/>
            <a:ext cx="1283089" cy="732088"/>
          </a:xfrm>
          <a:prstGeom prst="bracePair">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latin typeface="Helvetica" pitchFamily="2" charset="0"/>
            </a:endParaRPr>
          </a:p>
        </p:txBody>
      </p:sp>
      <p:pic>
        <p:nvPicPr>
          <p:cNvPr id="6" name="Picture 5">
            <a:extLst>
              <a:ext uri="{FF2B5EF4-FFF2-40B4-BE49-F238E27FC236}">
                <a16:creationId xmlns:a16="http://schemas.microsoft.com/office/drawing/2014/main" id="{4C6B9849-A64E-7658-A389-2A62B86EB258}"/>
              </a:ext>
            </a:extLst>
          </p:cNvPr>
          <p:cNvPicPr>
            <a:picLocks noChangeAspect="1"/>
          </p:cNvPicPr>
          <p:nvPr/>
        </p:nvPicPr>
        <p:blipFill>
          <a:blip r:embed="rId28"/>
          <a:stretch>
            <a:fillRect/>
          </a:stretch>
        </p:blipFill>
        <p:spPr>
          <a:xfrm>
            <a:off x="7001663" y="5363763"/>
            <a:ext cx="155376" cy="208677"/>
          </a:xfrm>
          <a:prstGeom prst="rect">
            <a:avLst/>
          </a:prstGeom>
        </p:spPr>
      </p:pic>
      <p:sp>
        <p:nvSpPr>
          <p:cNvPr id="7" name="Slide Number Placeholder 6">
            <a:extLst>
              <a:ext uri="{FF2B5EF4-FFF2-40B4-BE49-F238E27FC236}">
                <a16:creationId xmlns:a16="http://schemas.microsoft.com/office/drawing/2014/main" id="{9C053CFB-8044-0C64-71D6-C41B554ECD8C}"/>
              </a:ext>
            </a:extLst>
          </p:cNvPr>
          <p:cNvSpPr>
            <a:spLocks noGrp="1"/>
          </p:cNvSpPr>
          <p:nvPr>
            <p:ph type="sldNum" sz="quarter" idx="12"/>
          </p:nvPr>
        </p:nvSpPr>
        <p:spPr/>
        <p:txBody>
          <a:bodyPr/>
          <a:lstStyle/>
          <a:p>
            <a:fld id="{E373F727-E7F8-2D41-87B8-0A2D76C380FA}" type="slidenum">
              <a:rPr lang="en-US" smtClean="0"/>
              <a:t>12</a:t>
            </a:fld>
            <a:endParaRPr lang="en-US"/>
          </a:p>
        </p:txBody>
      </p:sp>
    </p:spTree>
    <p:extLst>
      <p:ext uri="{BB962C8B-B14F-4D97-AF65-F5344CB8AC3E}">
        <p14:creationId xmlns:p14="http://schemas.microsoft.com/office/powerpoint/2010/main" val="711343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A58B8E4E-78E8-44B0-C394-2234BDA315F7}"/>
              </a:ext>
            </a:extLst>
          </p:cNvPr>
          <p:cNvSpPr txBox="1"/>
          <p:nvPr/>
        </p:nvSpPr>
        <p:spPr>
          <a:xfrm>
            <a:off x="2374919" y="289488"/>
            <a:ext cx="7656263" cy="830997"/>
          </a:xfrm>
          <a:prstGeom prst="rect">
            <a:avLst/>
          </a:prstGeom>
          <a:noFill/>
        </p:spPr>
        <p:txBody>
          <a:bodyPr wrap="none" rtlCol="0">
            <a:spAutoFit/>
          </a:bodyPr>
          <a:lstStyle/>
          <a:p>
            <a:pPr algn="ctr"/>
            <a:r>
              <a:rPr lang="en-US" sz="4800" dirty="0">
                <a:latin typeface="Helvetica Light" panose="020B0403020202020204" pitchFamily="34" charset="0"/>
                <a:cs typeface="Arial" panose="020B0604020202020204" pitchFamily="34" charset="0"/>
              </a:rPr>
              <a:t>Route, interpret and repeat</a:t>
            </a:r>
          </a:p>
        </p:txBody>
      </p:sp>
      <p:pic>
        <p:nvPicPr>
          <p:cNvPr id="26" name="Picture 25">
            <a:extLst>
              <a:ext uri="{FF2B5EF4-FFF2-40B4-BE49-F238E27FC236}">
                <a16:creationId xmlns:a16="http://schemas.microsoft.com/office/drawing/2014/main" id="{3A1922F6-7201-C0C3-75F7-C87A9C257978}"/>
              </a:ext>
            </a:extLst>
          </p:cNvPr>
          <p:cNvPicPr>
            <a:picLocks noChangeAspect="1"/>
          </p:cNvPicPr>
          <p:nvPr/>
        </p:nvPicPr>
        <p:blipFill>
          <a:blip r:embed="rId2"/>
          <a:stretch>
            <a:fillRect/>
          </a:stretch>
        </p:blipFill>
        <p:spPr>
          <a:xfrm>
            <a:off x="209144" y="1303505"/>
            <a:ext cx="2967021" cy="323985"/>
          </a:xfrm>
          <a:prstGeom prst="rect">
            <a:avLst/>
          </a:prstGeom>
        </p:spPr>
      </p:pic>
      <p:cxnSp>
        <p:nvCxnSpPr>
          <p:cNvPr id="28" name="Straight Connector 27">
            <a:extLst>
              <a:ext uri="{FF2B5EF4-FFF2-40B4-BE49-F238E27FC236}">
                <a16:creationId xmlns:a16="http://schemas.microsoft.com/office/drawing/2014/main" id="{96891D56-D88C-346F-E67A-161E59936B31}"/>
              </a:ext>
            </a:extLst>
          </p:cNvPr>
          <p:cNvCxnSpPr/>
          <p:nvPr/>
        </p:nvCxnSpPr>
        <p:spPr>
          <a:xfrm>
            <a:off x="2120406" y="3787853"/>
            <a:ext cx="1663080" cy="0"/>
          </a:xfrm>
          <a:prstGeom prst="line">
            <a:avLst/>
          </a:prstGeom>
          <a:ln w="2540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A3959F0-6C2C-89AC-6CB7-20E102D7BD96}"/>
              </a:ext>
            </a:extLst>
          </p:cNvPr>
          <p:cNvCxnSpPr>
            <a:cxnSpLocks/>
          </p:cNvCxnSpPr>
          <p:nvPr/>
        </p:nvCxnSpPr>
        <p:spPr>
          <a:xfrm>
            <a:off x="3764308" y="3717899"/>
            <a:ext cx="1959055"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Freeform 29">
            <a:extLst>
              <a:ext uri="{FF2B5EF4-FFF2-40B4-BE49-F238E27FC236}">
                <a16:creationId xmlns:a16="http://schemas.microsoft.com/office/drawing/2014/main" id="{295E8159-26DC-279D-E3AD-EAFE136559E7}"/>
              </a:ext>
            </a:extLst>
          </p:cNvPr>
          <p:cNvSpPr/>
          <p:nvPr/>
        </p:nvSpPr>
        <p:spPr>
          <a:xfrm>
            <a:off x="3771435" y="3858383"/>
            <a:ext cx="1389786" cy="809038"/>
          </a:xfrm>
          <a:custGeom>
            <a:avLst/>
            <a:gdLst>
              <a:gd name="connsiteX0" fmla="*/ 0 w 1982364"/>
              <a:gd name="connsiteY0" fmla="*/ 23861 h 1089279"/>
              <a:gd name="connsiteX1" fmla="*/ 614254 w 1982364"/>
              <a:gd name="connsiteY1" fmla="*/ 37821 h 1089279"/>
              <a:gd name="connsiteX2" fmla="*/ 879500 w 1982364"/>
              <a:gd name="connsiteY2" fmla="*/ 379849 h 1089279"/>
              <a:gd name="connsiteX3" fmla="*/ 1214547 w 1982364"/>
              <a:gd name="connsiteY3" fmla="*/ 994102 h 1089279"/>
              <a:gd name="connsiteX4" fmla="*/ 1982364 w 1982364"/>
              <a:gd name="connsiteY4" fmla="*/ 1077864 h 1089279"/>
              <a:gd name="connsiteX0" fmla="*/ 0 w 1974014"/>
              <a:gd name="connsiteY0" fmla="*/ 13250 h 1107896"/>
              <a:gd name="connsiteX1" fmla="*/ 605904 w 1974014"/>
              <a:gd name="connsiteY1" fmla="*/ 56438 h 1107896"/>
              <a:gd name="connsiteX2" fmla="*/ 871150 w 1974014"/>
              <a:gd name="connsiteY2" fmla="*/ 398466 h 1107896"/>
              <a:gd name="connsiteX3" fmla="*/ 1206197 w 1974014"/>
              <a:gd name="connsiteY3" fmla="*/ 1012719 h 1107896"/>
              <a:gd name="connsiteX4" fmla="*/ 1974014 w 1974014"/>
              <a:gd name="connsiteY4" fmla="*/ 1096481 h 1107896"/>
              <a:gd name="connsiteX0" fmla="*/ 0 w 1974014"/>
              <a:gd name="connsiteY0" fmla="*/ 4076 h 1098722"/>
              <a:gd name="connsiteX1" fmla="*/ 605904 w 1974014"/>
              <a:gd name="connsiteY1" fmla="*/ 47264 h 1098722"/>
              <a:gd name="connsiteX2" fmla="*/ 871150 w 1974014"/>
              <a:gd name="connsiteY2" fmla="*/ 389292 h 1098722"/>
              <a:gd name="connsiteX3" fmla="*/ 1206197 w 1974014"/>
              <a:gd name="connsiteY3" fmla="*/ 1003545 h 1098722"/>
              <a:gd name="connsiteX4" fmla="*/ 1974014 w 1974014"/>
              <a:gd name="connsiteY4" fmla="*/ 1087307 h 1098722"/>
              <a:gd name="connsiteX0" fmla="*/ 0 w 1974014"/>
              <a:gd name="connsiteY0" fmla="*/ 4076 h 1098722"/>
              <a:gd name="connsiteX1" fmla="*/ 605904 w 1974014"/>
              <a:gd name="connsiteY1" fmla="*/ 47264 h 1098722"/>
              <a:gd name="connsiteX2" fmla="*/ 871150 w 1974014"/>
              <a:gd name="connsiteY2" fmla="*/ 389292 h 1098722"/>
              <a:gd name="connsiteX3" fmla="*/ 1206197 w 1974014"/>
              <a:gd name="connsiteY3" fmla="*/ 1003545 h 1098722"/>
              <a:gd name="connsiteX4" fmla="*/ 1974014 w 1974014"/>
              <a:gd name="connsiteY4" fmla="*/ 1087307 h 1098722"/>
              <a:gd name="connsiteX0" fmla="*/ 0 w 1974014"/>
              <a:gd name="connsiteY0" fmla="*/ 278 h 1124151"/>
              <a:gd name="connsiteX1" fmla="*/ 605904 w 1974014"/>
              <a:gd name="connsiteY1" fmla="*/ 72693 h 1124151"/>
              <a:gd name="connsiteX2" fmla="*/ 871150 w 1974014"/>
              <a:gd name="connsiteY2" fmla="*/ 414721 h 1124151"/>
              <a:gd name="connsiteX3" fmla="*/ 1206197 w 1974014"/>
              <a:gd name="connsiteY3" fmla="*/ 1028974 h 1124151"/>
              <a:gd name="connsiteX4" fmla="*/ 1974014 w 1974014"/>
              <a:gd name="connsiteY4" fmla="*/ 1112736 h 1124151"/>
              <a:gd name="connsiteX0" fmla="*/ 0 w 1974014"/>
              <a:gd name="connsiteY0" fmla="*/ 77 h 1123950"/>
              <a:gd name="connsiteX1" fmla="*/ 605904 w 1974014"/>
              <a:gd name="connsiteY1" fmla="*/ 97544 h 1123950"/>
              <a:gd name="connsiteX2" fmla="*/ 871150 w 1974014"/>
              <a:gd name="connsiteY2" fmla="*/ 414520 h 1123950"/>
              <a:gd name="connsiteX3" fmla="*/ 1206197 w 1974014"/>
              <a:gd name="connsiteY3" fmla="*/ 1028773 h 1123950"/>
              <a:gd name="connsiteX4" fmla="*/ 1974014 w 1974014"/>
              <a:gd name="connsiteY4" fmla="*/ 1112535 h 1123950"/>
              <a:gd name="connsiteX0" fmla="*/ 0 w 1974014"/>
              <a:gd name="connsiteY0" fmla="*/ 77 h 1123950"/>
              <a:gd name="connsiteX1" fmla="*/ 605904 w 1974014"/>
              <a:gd name="connsiteY1" fmla="*/ 97544 h 1123950"/>
              <a:gd name="connsiteX2" fmla="*/ 871150 w 1974014"/>
              <a:gd name="connsiteY2" fmla="*/ 414520 h 1123950"/>
              <a:gd name="connsiteX3" fmla="*/ 1206197 w 1974014"/>
              <a:gd name="connsiteY3" fmla="*/ 1028773 h 1123950"/>
              <a:gd name="connsiteX4" fmla="*/ 1974014 w 1974014"/>
              <a:gd name="connsiteY4" fmla="*/ 1112535 h 1123950"/>
              <a:gd name="connsiteX0" fmla="*/ 0 w 1974014"/>
              <a:gd name="connsiteY0" fmla="*/ 4025 h 1127898"/>
              <a:gd name="connsiteX1" fmla="*/ 605904 w 1974014"/>
              <a:gd name="connsiteY1" fmla="*/ 51388 h 1127898"/>
              <a:gd name="connsiteX2" fmla="*/ 871150 w 1974014"/>
              <a:gd name="connsiteY2" fmla="*/ 418468 h 1127898"/>
              <a:gd name="connsiteX3" fmla="*/ 1206197 w 1974014"/>
              <a:gd name="connsiteY3" fmla="*/ 1032721 h 1127898"/>
              <a:gd name="connsiteX4" fmla="*/ 1974014 w 1974014"/>
              <a:gd name="connsiteY4" fmla="*/ 1116483 h 1127898"/>
              <a:gd name="connsiteX0" fmla="*/ 0 w 1974014"/>
              <a:gd name="connsiteY0" fmla="*/ 171 h 1161622"/>
              <a:gd name="connsiteX1" fmla="*/ 605904 w 1974014"/>
              <a:gd name="connsiteY1" fmla="*/ 85112 h 1161622"/>
              <a:gd name="connsiteX2" fmla="*/ 871150 w 1974014"/>
              <a:gd name="connsiteY2" fmla="*/ 452192 h 1161622"/>
              <a:gd name="connsiteX3" fmla="*/ 1206197 w 1974014"/>
              <a:gd name="connsiteY3" fmla="*/ 1066445 h 1161622"/>
              <a:gd name="connsiteX4" fmla="*/ 1974014 w 1974014"/>
              <a:gd name="connsiteY4" fmla="*/ 1150207 h 1161622"/>
              <a:gd name="connsiteX0" fmla="*/ 0 w 1974014"/>
              <a:gd name="connsiteY0" fmla="*/ 2082 h 1134306"/>
              <a:gd name="connsiteX1" fmla="*/ 605904 w 1974014"/>
              <a:gd name="connsiteY1" fmla="*/ 57796 h 1134306"/>
              <a:gd name="connsiteX2" fmla="*/ 871150 w 1974014"/>
              <a:gd name="connsiteY2" fmla="*/ 424876 h 1134306"/>
              <a:gd name="connsiteX3" fmla="*/ 1206197 w 1974014"/>
              <a:gd name="connsiteY3" fmla="*/ 1039129 h 1134306"/>
              <a:gd name="connsiteX4" fmla="*/ 1974014 w 1974014"/>
              <a:gd name="connsiteY4" fmla="*/ 1122891 h 1134306"/>
              <a:gd name="connsiteX0" fmla="*/ 0 w 1974014"/>
              <a:gd name="connsiteY0" fmla="*/ 0 h 1132224"/>
              <a:gd name="connsiteX1" fmla="*/ 605904 w 1974014"/>
              <a:gd name="connsiteY1" fmla="*/ 55714 h 1132224"/>
              <a:gd name="connsiteX2" fmla="*/ 871150 w 1974014"/>
              <a:gd name="connsiteY2" fmla="*/ 422794 h 1132224"/>
              <a:gd name="connsiteX3" fmla="*/ 1206197 w 1974014"/>
              <a:gd name="connsiteY3" fmla="*/ 1037047 h 1132224"/>
              <a:gd name="connsiteX4" fmla="*/ 1974014 w 1974014"/>
              <a:gd name="connsiteY4" fmla="*/ 1120809 h 1132224"/>
              <a:gd name="connsiteX0" fmla="*/ 0 w 1974014"/>
              <a:gd name="connsiteY0" fmla="*/ 6628 h 1138852"/>
              <a:gd name="connsiteX1" fmla="*/ 614255 w 1974014"/>
              <a:gd name="connsiteY1" fmla="*/ 41465 h 1138852"/>
              <a:gd name="connsiteX2" fmla="*/ 871150 w 1974014"/>
              <a:gd name="connsiteY2" fmla="*/ 429422 h 1138852"/>
              <a:gd name="connsiteX3" fmla="*/ 1206197 w 1974014"/>
              <a:gd name="connsiteY3" fmla="*/ 1043675 h 1138852"/>
              <a:gd name="connsiteX4" fmla="*/ 1974014 w 1974014"/>
              <a:gd name="connsiteY4" fmla="*/ 1127437 h 1138852"/>
              <a:gd name="connsiteX0" fmla="*/ 0 w 1974014"/>
              <a:gd name="connsiteY0" fmla="*/ 14591 h 1146815"/>
              <a:gd name="connsiteX1" fmla="*/ 614255 w 1974014"/>
              <a:gd name="connsiteY1" fmla="*/ 49428 h 1146815"/>
              <a:gd name="connsiteX2" fmla="*/ 871150 w 1974014"/>
              <a:gd name="connsiteY2" fmla="*/ 437385 h 1146815"/>
              <a:gd name="connsiteX3" fmla="*/ 1206197 w 1974014"/>
              <a:gd name="connsiteY3" fmla="*/ 1051638 h 1146815"/>
              <a:gd name="connsiteX4" fmla="*/ 1974014 w 1974014"/>
              <a:gd name="connsiteY4" fmla="*/ 1135400 h 1146815"/>
              <a:gd name="connsiteX0" fmla="*/ 0 w 1974014"/>
              <a:gd name="connsiteY0" fmla="*/ 6746 h 1168198"/>
              <a:gd name="connsiteX1" fmla="*/ 614255 w 1974014"/>
              <a:gd name="connsiteY1" fmla="*/ 70811 h 1168198"/>
              <a:gd name="connsiteX2" fmla="*/ 871150 w 1974014"/>
              <a:gd name="connsiteY2" fmla="*/ 458768 h 1168198"/>
              <a:gd name="connsiteX3" fmla="*/ 1206197 w 1974014"/>
              <a:gd name="connsiteY3" fmla="*/ 1073021 h 1168198"/>
              <a:gd name="connsiteX4" fmla="*/ 1974014 w 1974014"/>
              <a:gd name="connsiteY4" fmla="*/ 1156783 h 1168198"/>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3198 h 1164650"/>
              <a:gd name="connsiteX1" fmla="*/ 614255 w 1974014"/>
              <a:gd name="connsiteY1" fmla="*/ 67263 h 1164650"/>
              <a:gd name="connsiteX2" fmla="*/ 871150 w 1974014"/>
              <a:gd name="connsiteY2" fmla="*/ 455220 h 1164650"/>
              <a:gd name="connsiteX3" fmla="*/ 1206197 w 1974014"/>
              <a:gd name="connsiteY3" fmla="*/ 1069473 h 1164650"/>
              <a:gd name="connsiteX4" fmla="*/ 1974014 w 1974014"/>
              <a:gd name="connsiteY4" fmla="*/ 1153235 h 1164650"/>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519 h 1161971"/>
              <a:gd name="connsiteX1" fmla="*/ 614255 w 1974014"/>
              <a:gd name="connsiteY1" fmla="*/ 64584 h 1161971"/>
              <a:gd name="connsiteX2" fmla="*/ 871150 w 1974014"/>
              <a:gd name="connsiteY2" fmla="*/ 452541 h 1161971"/>
              <a:gd name="connsiteX3" fmla="*/ 1206197 w 1974014"/>
              <a:gd name="connsiteY3" fmla="*/ 1066794 h 1161971"/>
              <a:gd name="connsiteX4" fmla="*/ 1974014 w 1974014"/>
              <a:gd name="connsiteY4" fmla="*/ 1150556 h 1161971"/>
              <a:gd name="connsiteX0" fmla="*/ 0 w 1974014"/>
              <a:gd name="connsiteY0" fmla="*/ 519 h 1161971"/>
              <a:gd name="connsiteX1" fmla="*/ 614255 w 1974014"/>
              <a:gd name="connsiteY1" fmla="*/ 64584 h 1161971"/>
              <a:gd name="connsiteX2" fmla="*/ 871150 w 1974014"/>
              <a:gd name="connsiteY2" fmla="*/ 452541 h 1161971"/>
              <a:gd name="connsiteX3" fmla="*/ 1206197 w 1974014"/>
              <a:gd name="connsiteY3" fmla="*/ 1066794 h 1161971"/>
              <a:gd name="connsiteX4" fmla="*/ 1974014 w 1974014"/>
              <a:gd name="connsiteY4" fmla="*/ 1150556 h 1161971"/>
              <a:gd name="connsiteX0" fmla="*/ 0 w 1974014"/>
              <a:gd name="connsiteY0" fmla="*/ 35732 h 1197184"/>
              <a:gd name="connsiteX1" fmla="*/ 614255 w 1974014"/>
              <a:gd name="connsiteY1" fmla="*/ 99797 h 1197184"/>
              <a:gd name="connsiteX2" fmla="*/ 1206197 w 1974014"/>
              <a:gd name="connsiteY2" fmla="*/ 1102007 h 1197184"/>
              <a:gd name="connsiteX3" fmla="*/ 1974014 w 1974014"/>
              <a:gd name="connsiteY3" fmla="*/ 1185769 h 1197184"/>
              <a:gd name="connsiteX0" fmla="*/ 0 w 1974014"/>
              <a:gd name="connsiteY0" fmla="*/ 0 h 1161452"/>
              <a:gd name="connsiteX1" fmla="*/ 661880 w 1974014"/>
              <a:gd name="connsiteY1" fmla="*/ 172015 h 1161452"/>
              <a:gd name="connsiteX2" fmla="*/ 1206197 w 1974014"/>
              <a:gd name="connsiteY2" fmla="*/ 1066275 h 1161452"/>
              <a:gd name="connsiteX3" fmla="*/ 1974014 w 1974014"/>
              <a:gd name="connsiteY3" fmla="*/ 1150037 h 1161452"/>
              <a:gd name="connsiteX0" fmla="*/ 0 w 1798168"/>
              <a:gd name="connsiteY0" fmla="*/ 0 h 1171158"/>
              <a:gd name="connsiteX1" fmla="*/ 661880 w 1798168"/>
              <a:gd name="connsiteY1" fmla="*/ 172015 h 1171158"/>
              <a:gd name="connsiteX2" fmla="*/ 1206197 w 1798168"/>
              <a:gd name="connsiteY2" fmla="*/ 1066275 h 1171158"/>
              <a:gd name="connsiteX3" fmla="*/ 1798168 w 1798168"/>
              <a:gd name="connsiteY3" fmla="*/ 1162826 h 1171158"/>
              <a:gd name="connsiteX0" fmla="*/ 0 w 1798168"/>
              <a:gd name="connsiteY0" fmla="*/ 0 h 1165595"/>
              <a:gd name="connsiteX1" fmla="*/ 661880 w 1798168"/>
              <a:gd name="connsiteY1" fmla="*/ 172015 h 1165595"/>
              <a:gd name="connsiteX2" fmla="*/ 1206197 w 1798168"/>
              <a:gd name="connsiteY2" fmla="*/ 1066275 h 1165595"/>
              <a:gd name="connsiteX3" fmla="*/ 1798168 w 1798168"/>
              <a:gd name="connsiteY3" fmla="*/ 1162826 h 1165595"/>
            </a:gdLst>
            <a:ahLst/>
            <a:cxnLst>
              <a:cxn ang="0">
                <a:pos x="connsiteX0" y="connsiteY0"/>
              </a:cxn>
              <a:cxn ang="0">
                <a:pos x="connsiteX1" y="connsiteY1"/>
              </a:cxn>
              <a:cxn ang="0">
                <a:pos x="connsiteX2" y="connsiteY2"/>
              </a:cxn>
              <a:cxn ang="0">
                <a:pos x="connsiteX3" y="connsiteY3"/>
              </a:cxn>
            </a:cxnLst>
            <a:rect l="l" t="t" r="r" b="b"/>
            <a:pathLst>
              <a:path w="1798168" h="1165595">
                <a:moveTo>
                  <a:pt x="0" y="0"/>
                </a:moveTo>
                <a:cubicBezTo>
                  <a:pt x="161854" y="191"/>
                  <a:pt x="460847" y="-5697"/>
                  <a:pt x="661880" y="172015"/>
                </a:cubicBezTo>
                <a:cubicBezTo>
                  <a:pt x="862913" y="349727"/>
                  <a:pt x="979571" y="885280"/>
                  <a:pt x="1206197" y="1066275"/>
                </a:cubicBezTo>
                <a:cubicBezTo>
                  <a:pt x="1390008" y="1182611"/>
                  <a:pt x="1499771" y="1166324"/>
                  <a:pt x="1798168" y="1162826"/>
                </a:cubicBezTo>
              </a:path>
            </a:pathLst>
          </a:custGeom>
          <a:noFill/>
          <a:ln w="127000">
            <a:solidFill>
              <a:schemeClr val="bg1">
                <a:lumMod val="6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cxnSp>
        <p:nvCxnSpPr>
          <p:cNvPr id="31" name="Straight Connector 30">
            <a:extLst>
              <a:ext uri="{FF2B5EF4-FFF2-40B4-BE49-F238E27FC236}">
                <a16:creationId xmlns:a16="http://schemas.microsoft.com/office/drawing/2014/main" id="{7523B8F2-9755-B4ED-0D63-84D8A9857375}"/>
              </a:ext>
            </a:extLst>
          </p:cNvPr>
          <p:cNvCxnSpPr>
            <a:cxnSpLocks/>
          </p:cNvCxnSpPr>
          <p:nvPr/>
        </p:nvCxnSpPr>
        <p:spPr>
          <a:xfrm>
            <a:off x="5723363" y="3682541"/>
            <a:ext cx="1233935"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Freeform 31">
            <a:extLst>
              <a:ext uri="{FF2B5EF4-FFF2-40B4-BE49-F238E27FC236}">
                <a16:creationId xmlns:a16="http://schemas.microsoft.com/office/drawing/2014/main" id="{50C8063A-071E-08D4-EFCF-73F12DC3C1D2}"/>
              </a:ext>
            </a:extLst>
          </p:cNvPr>
          <p:cNvSpPr/>
          <p:nvPr/>
        </p:nvSpPr>
        <p:spPr>
          <a:xfrm>
            <a:off x="5720297" y="3752317"/>
            <a:ext cx="1401819" cy="816302"/>
          </a:xfrm>
          <a:custGeom>
            <a:avLst/>
            <a:gdLst>
              <a:gd name="connsiteX0" fmla="*/ 0 w 1982364"/>
              <a:gd name="connsiteY0" fmla="*/ 23861 h 1089279"/>
              <a:gd name="connsiteX1" fmla="*/ 614254 w 1982364"/>
              <a:gd name="connsiteY1" fmla="*/ 37821 h 1089279"/>
              <a:gd name="connsiteX2" fmla="*/ 879500 w 1982364"/>
              <a:gd name="connsiteY2" fmla="*/ 379849 h 1089279"/>
              <a:gd name="connsiteX3" fmla="*/ 1214547 w 1982364"/>
              <a:gd name="connsiteY3" fmla="*/ 994102 h 1089279"/>
              <a:gd name="connsiteX4" fmla="*/ 1982364 w 1982364"/>
              <a:gd name="connsiteY4" fmla="*/ 1077864 h 1089279"/>
              <a:gd name="connsiteX0" fmla="*/ 0 w 1974014"/>
              <a:gd name="connsiteY0" fmla="*/ 13250 h 1107896"/>
              <a:gd name="connsiteX1" fmla="*/ 605904 w 1974014"/>
              <a:gd name="connsiteY1" fmla="*/ 56438 h 1107896"/>
              <a:gd name="connsiteX2" fmla="*/ 871150 w 1974014"/>
              <a:gd name="connsiteY2" fmla="*/ 398466 h 1107896"/>
              <a:gd name="connsiteX3" fmla="*/ 1206197 w 1974014"/>
              <a:gd name="connsiteY3" fmla="*/ 1012719 h 1107896"/>
              <a:gd name="connsiteX4" fmla="*/ 1974014 w 1974014"/>
              <a:gd name="connsiteY4" fmla="*/ 1096481 h 1107896"/>
              <a:gd name="connsiteX0" fmla="*/ 0 w 1974014"/>
              <a:gd name="connsiteY0" fmla="*/ 4076 h 1098722"/>
              <a:gd name="connsiteX1" fmla="*/ 605904 w 1974014"/>
              <a:gd name="connsiteY1" fmla="*/ 47264 h 1098722"/>
              <a:gd name="connsiteX2" fmla="*/ 871150 w 1974014"/>
              <a:gd name="connsiteY2" fmla="*/ 389292 h 1098722"/>
              <a:gd name="connsiteX3" fmla="*/ 1206197 w 1974014"/>
              <a:gd name="connsiteY3" fmla="*/ 1003545 h 1098722"/>
              <a:gd name="connsiteX4" fmla="*/ 1974014 w 1974014"/>
              <a:gd name="connsiteY4" fmla="*/ 1087307 h 1098722"/>
              <a:gd name="connsiteX0" fmla="*/ 0 w 1974014"/>
              <a:gd name="connsiteY0" fmla="*/ 4076 h 1098722"/>
              <a:gd name="connsiteX1" fmla="*/ 605904 w 1974014"/>
              <a:gd name="connsiteY1" fmla="*/ 47264 h 1098722"/>
              <a:gd name="connsiteX2" fmla="*/ 871150 w 1974014"/>
              <a:gd name="connsiteY2" fmla="*/ 389292 h 1098722"/>
              <a:gd name="connsiteX3" fmla="*/ 1206197 w 1974014"/>
              <a:gd name="connsiteY3" fmla="*/ 1003545 h 1098722"/>
              <a:gd name="connsiteX4" fmla="*/ 1974014 w 1974014"/>
              <a:gd name="connsiteY4" fmla="*/ 1087307 h 1098722"/>
              <a:gd name="connsiteX0" fmla="*/ 0 w 1974014"/>
              <a:gd name="connsiteY0" fmla="*/ 278 h 1124151"/>
              <a:gd name="connsiteX1" fmla="*/ 605904 w 1974014"/>
              <a:gd name="connsiteY1" fmla="*/ 72693 h 1124151"/>
              <a:gd name="connsiteX2" fmla="*/ 871150 w 1974014"/>
              <a:gd name="connsiteY2" fmla="*/ 414721 h 1124151"/>
              <a:gd name="connsiteX3" fmla="*/ 1206197 w 1974014"/>
              <a:gd name="connsiteY3" fmla="*/ 1028974 h 1124151"/>
              <a:gd name="connsiteX4" fmla="*/ 1974014 w 1974014"/>
              <a:gd name="connsiteY4" fmla="*/ 1112736 h 1124151"/>
              <a:gd name="connsiteX0" fmla="*/ 0 w 1974014"/>
              <a:gd name="connsiteY0" fmla="*/ 77 h 1123950"/>
              <a:gd name="connsiteX1" fmla="*/ 605904 w 1974014"/>
              <a:gd name="connsiteY1" fmla="*/ 97544 h 1123950"/>
              <a:gd name="connsiteX2" fmla="*/ 871150 w 1974014"/>
              <a:gd name="connsiteY2" fmla="*/ 414520 h 1123950"/>
              <a:gd name="connsiteX3" fmla="*/ 1206197 w 1974014"/>
              <a:gd name="connsiteY3" fmla="*/ 1028773 h 1123950"/>
              <a:gd name="connsiteX4" fmla="*/ 1974014 w 1974014"/>
              <a:gd name="connsiteY4" fmla="*/ 1112535 h 1123950"/>
              <a:gd name="connsiteX0" fmla="*/ 0 w 1974014"/>
              <a:gd name="connsiteY0" fmla="*/ 77 h 1123950"/>
              <a:gd name="connsiteX1" fmla="*/ 605904 w 1974014"/>
              <a:gd name="connsiteY1" fmla="*/ 97544 h 1123950"/>
              <a:gd name="connsiteX2" fmla="*/ 871150 w 1974014"/>
              <a:gd name="connsiteY2" fmla="*/ 414520 h 1123950"/>
              <a:gd name="connsiteX3" fmla="*/ 1206197 w 1974014"/>
              <a:gd name="connsiteY3" fmla="*/ 1028773 h 1123950"/>
              <a:gd name="connsiteX4" fmla="*/ 1974014 w 1974014"/>
              <a:gd name="connsiteY4" fmla="*/ 1112535 h 1123950"/>
              <a:gd name="connsiteX0" fmla="*/ 0 w 1974014"/>
              <a:gd name="connsiteY0" fmla="*/ 4025 h 1127898"/>
              <a:gd name="connsiteX1" fmla="*/ 605904 w 1974014"/>
              <a:gd name="connsiteY1" fmla="*/ 51388 h 1127898"/>
              <a:gd name="connsiteX2" fmla="*/ 871150 w 1974014"/>
              <a:gd name="connsiteY2" fmla="*/ 418468 h 1127898"/>
              <a:gd name="connsiteX3" fmla="*/ 1206197 w 1974014"/>
              <a:gd name="connsiteY3" fmla="*/ 1032721 h 1127898"/>
              <a:gd name="connsiteX4" fmla="*/ 1974014 w 1974014"/>
              <a:gd name="connsiteY4" fmla="*/ 1116483 h 1127898"/>
              <a:gd name="connsiteX0" fmla="*/ 0 w 1974014"/>
              <a:gd name="connsiteY0" fmla="*/ 171 h 1161622"/>
              <a:gd name="connsiteX1" fmla="*/ 605904 w 1974014"/>
              <a:gd name="connsiteY1" fmla="*/ 85112 h 1161622"/>
              <a:gd name="connsiteX2" fmla="*/ 871150 w 1974014"/>
              <a:gd name="connsiteY2" fmla="*/ 452192 h 1161622"/>
              <a:gd name="connsiteX3" fmla="*/ 1206197 w 1974014"/>
              <a:gd name="connsiteY3" fmla="*/ 1066445 h 1161622"/>
              <a:gd name="connsiteX4" fmla="*/ 1974014 w 1974014"/>
              <a:gd name="connsiteY4" fmla="*/ 1150207 h 1161622"/>
              <a:gd name="connsiteX0" fmla="*/ 0 w 1974014"/>
              <a:gd name="connsiteY0" fmla="*/ 2082 h 1134306"/>
              <a:gd name="connsiteX1" fmla="*/ 605904 w 1974014"/>
              <a:gd name="connsiteY1" fmla="*/ 57796 h 1134306"/>
              <a:gd name="connsiteX2" fmla="*/ 871150 w 1974014"/>
              <a:gd name="connsiteY2" fmla="*/ 424876 h 1134306"/>
              <a:gd name="connsiteX3" fmla="*/ 1206197 w 1974014"/>
              <a:gd name="connsiteY3" fmla="*/ 1039129 h 1134306"/>
              <a:gd name="connsiteX4" fmla="*/ 1974014 w 1974014"/>
              <a:gd name="connsiteY4" fmla="*/ 1122891 h 1134306"/>
              <a:gd name="connsiteX0" fmla="*/ 0 w 1974014"/>
              <a:gd name="connsiteY0" fmla="*/ 0 h 1132224"/>
              <a:gd name="connsiteX1" fmla="*/ 605904 w 1974014"/>
              <a:gd name="connsiteY1" fmla="*/ 55714 h 1132224"/>
              <a:gd name="connsiteX2" fmla="*/ 871150 w 1974014"/>
              <a:gd name="connsiteY2" fmla="*/ 422794 h 1132224"/>
              <a:gd name="connsiteX3" fmla="*/ 1206197 w 1974014"/>
              <a:gd name="connsiteY3" fmla="*/ 1037047 h 1132224"/>
              <a:gd name="connsiteX4" fmla="*/ 1974014 w 1974014"/>
              <a:gd name="connsiteY4" fmla="*/ 1120809 h 1132224"/>
              <a:gd name="connsiteX0" fmla="*/ 0 w 1974014"/>
              <a:gd name="connsiteY0" fmla="*/ 6628 h 1138852"/>
              <a:gd name="connsiteX1" fmla="*/ 614255 w 1974014"/>
              <a:gd name="connsiteY1" fmla="*/ 41465 h 1138852"/>
              <a:gd name="connsiteX2" fmla="*/ 871150 w 1974014"/>
              <a:gd name="connsiteY2" fmla="*/ 429422 h 1138852"/>
              <a:gd name="connsiteX3" fmla="*/ 1206197 w 1974014"/>
              <a:gd name="connsiteY3" fmla="*/ 1043675 h 1138852"/>
              <a:gd name="connsiteX4" fmla="*/ 1974014 w 1974014"/>
              <a:gd name="connsiteY4" fmla="*/ 1127437 h 1138852"/>
              <a:gd name="connsiteX0" fmla="*/ 0 w 1974014"/>
              <a:gd name="connsiteY0" fmla="*/ 14591 h 1146815"/>
              <a:gd name="connsiteX1" fmla="*/ 614255 w 1974014"/>
              <a:gd name="connsiteY1" fmla="*/ 49428 h 1146815"/>
              <a:gd name="connsiteX2" fmla="*/ 871150 w 1974014"/>
              <a:gd name="connsiteY2" fmla="*/ 437385 h 1146815"/>
              <a:gd name="connsiteX3" fmla="*/ 1206197 w 1974014"/>
              <a:gd name="connsiteY3" fmla="*/ 1051638 h 1146815"/>
              <a:gd name="connsiteX4" fmla="*/ 1974014 w 1974014"/>
              <a:gd name="connsiteY4" fmla="*/ 1135400 h 1146815"/>
              <a:gd name="connsiteX0" fmla="*/ 0 w 1974014"/>
              <a:gd name="connsiteY0" fmla="*/ 6746 h 1168198"/>
              <a:gd name="connsiteX1" fmla="*/ 614255 w 1974014"/>
              <a:gd name="connsiteY1" fmla="*/ 70811 h 1168198"/>
              <a:gd name="connsiteX2" fmla="*/ 871150 w 1974014"/>
              <a:gd name="connsiteY2" fmla="*/ 458768 h 1168198"/>
              <a:gd name="connsiteX3" fmla="*/ 1206197 w 1974014"/>
              <a:gd name="connsiteY3" fmla="*/ 1073021 h 1168198"/>
              <a:gd name="connsiteX4" fmla="*/ 1974014 w 1974014"/>
              <a:gd name="connsiteY4" fmla="*/ 1156783 h 1168198"/>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3198 h 1164650"/>
              <a:gd name="connsiteX1" fmla="*/ 614255 w 1974014"/>
              <a:gd name="connsiteY1" fmla="*/ 67263 h 1164650"/>
              <a:gd name="connsiteX2" fmla="*/ 871150 w 1974014"/>
              <a:gd name="connsiteY2" fmla="*/ 455220 h 1164650"/>
              <a:gd name="connsiteX3" fmla="*/ 1206197 w 1974014"/>
              <a:gd name="connsiteY3" fmla="*/ 1069473 h 1164650"/>
              <a:gd name="connsiteX4" fmla="*/ 1974014 w 1974014"/>
              <a:gd name="connsiteY4" fmla="*/ 1153235 h 1164650"/>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519 h 1161971"/>
              <a:gd name="connsiteX1" fmla="*/ 614255 w 1974014"/>
              <a:gd name="connsiteY1" fmla="*/ 64584 h 1161971"/>
              <a:gd name="connsiteX2" fmla="*/ 871150 w 1974014"/>
              <a:gd name="connsiteY2" fmla="*/ 452541 h 1161971"/>
              <a:gd name="connsiteX3" fmla="*/ 1206197 w 1974014"/>
              <a:gd name="connsiteY3" fmla="*/ 1066794 h 1161971"/>
              <a:gd name="connsiteX4" fmla="*/ 1974014 w 1974014"/>
              <a:gd name="connsiteY4" fmla="*/ 1150556 h 1161971"/>
              <a:gd name="connsiteX0" fmla="*/ 0 w 1974014"/>
              <a:gd name="connsiteY0" fmla="*/ 519 h 1161971"/>
              <a:gd name="connsiteX1" fmla="*/ 614255 w 1974014"/>
              <a:gd name="connsiteY1" fmla="*/ 64584 h 1161971"/>
              <a:gd name="connsiteX2" fmla="*/ 871150 w 1974014"/>
              <a:gd name="connsiteY2" fmla="*/ 452541 h 1161971"/>
              <a:gd name="connsiteX3" fmla="*/ 1206197 w 1974014"/>
              <a:gd name="connsiteY3" fmla="*/ 1066794 h 1161971"/>
              <a:gd name="connsiteX4" fmla="*/ 1974014 w 1974014"/>
              <a:gd name="connsiteY4" fmla="*/ 1150556 h 1161971"/>
              <a:gd name="connsiteX0" fmla="*/ 0 w 1974014"/>
              <a:gd name="connsiteY0" fmla="*/ 35732 h 1197184"/>
              <a:gd name="connsiteX1" fmla="*/ 614255 w 1974014"/>
              <a:gd name="connsiteY1" fmla="*/ 99797 h 1197184"/>
              <a:gd name="connsiteX2" fmla="*/ 1206197 w 1974014"/>
              <a:gd name="connsiteY2" fmla="*/ 1102007 h 1197184"/>
              <a:gd name="connsiteX3" fmla="*/ 1974014 w 1974014"/>
              <a:gd name="connsiteY3" fmla="*/ 1185769 h 1197184"/>
              <a:gd name="connsiteX0" fmla="*/ 0 w 1974014"/>
              <a:gd name="connsiteY0" fmla="*/ 0 h 1161452"/>
              <a:gd name="connsiteX1" fmla="*/ 661880 w 1974014"/>
              <a:gd name="connsiteY1" fmla="*/ 172015 h 1161452"/>
              <a:gd name="connsiteX2" fmla="*/ 1206197 w 1974014"/>
              <a:gd name="connsiteY2" fmla="*/ 1066275 h 1161452"/>
              <a:gd name="connsiteX3" fmla="*/ 1974014 w 1974014"/>
              <a:gd name="connsiteY3" fmla="*/ 1150037 h 1161452"/>
              <a:gd name="connsiteX0" fmla="*/ 0 w 1798168"/>
              <a:gd name="connsiteY0" fmla="*/ 0 h 1171158"/>
              <a:gd name="connsiteX1" fmla="*/ 661880 w 1798168"/>
              <a:gd name="connsiteY1" fmla="*/ 172015 h 1171158"/>
              <a:gd name="connsiteX2" fmla="*/ 1206197 w 1798168"/>
              <a:gd name="connsiteY2" fmla="*/ 1066275 h 1171158"/>
              <a:gd name="connsiteX3" fmla="*/ 1798168 w 1798168"/>
              <a:gd name="connsiteY3" fmla="*/ 1162826 h 1171158"/>
              <a:gd name="connsiteX0" fmla="*/ 0 w 1798168"/>
              <a:gd name="connsiteY0" fmla="*/ 0 h 1165595"/>
              <a:gd name="connsiteX1" fmla="*/ 661880 w 1798168"/>
              <a:gd name="connsiteY1" fmla="*/ 172015 h 1165595"/>
              <a:gd name="connsiteX2" fmla="*/ 1206197 w 1798168"/>
              <a:gd name="connsiteY2" fmla="*/ 1066275 h 1165595"/>
              <a:gd name="connsiteX3" fmla="*/ 1798168 w 1798168"/>
              <a:gd name="connsiteY3" fmla="*/ 1162826 h 1165595"/>
            </a:gdLst>
            <a:ahLst/>
            <a:cxnLst>
              <a:cxn ang="0">
                <a:pos x="connsiteX0" y="connsiteY0"/>
              </a:cxn>
              <a:cxn ang="0">
                <a:pos x="connsiteX1" y="connsiteY1"/>
              </a:cxn>
              <a:cxn ang="0">
                <a:pos x="connsiteX2" y="connsiteY2"/>
              </a:cxn>
              <a:cxn ang="0">
                <a:pos x="connsiteX3" y="connsiteY3"/>
              </a:cxn>
            </a:cxnLst>
            <a:rect l="l" t="t" r="r" b="b"/>
            <a:pathLst>
              <a:path w="1798168" h="1165595">
                <a:moveTo>
                  <a:pt x="0" y="0"/>
                </a:moveTo>
                <a:cubicBezTo>
                  <a:pt x="161854" y="191"/>
                  <a:pt x="460847" y="-5697"/>
                  <a:pt x="661880" y="172015"/>
                </a:cubicBezTo>
                <a:cubicBezTo>
                  <a:pt x="862913" y="349727"/>
                  <a:pt x="979571" y="885280"/>
                  <a:pt x="1206197" y="1066275"/>
                </a:cubicBezTo>
                <a:cubicBezTo>
                  <a:pt x="1390008" y="1182611"/>
                  <a:pt x="1499771" y="1166324"/>
                  <a:pt x="1798168" y="1162826"/>
                </a:cubicBezTo>
              </a:path>
            </a:pathLst>
          </a:custGeom>
          <a:noFill/>
          <a:ln w="63500">
            <a:solidFill>
              <a:schemeClr val="bg1">
                <a:lumMod val="65000"/>
              </a:schemeClr>
            </a:solidFill>
            <a:tailEnd type="triangle" w="med" len="med"/>
          </a:ln>
          <a:effectLst>
            <a:outerShdw blurRad="50800" dist="50800" dir="5400000" sx="1000" sy="1000" algn="ctr" rotWithShape="0">
              <a:srgbClr val="000000"/>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cxnSp>
        <p:nvCxnSpPr>
          <p:cNvPr id="35" name="Straight Connector 34">
            <a:extLst>
              <a:ext uri="{FF2B5EF4-FFF2-40B4-BE49-F238E27FC236}">
                <a16:creationId xmlns:a16="http://schemas.microsoft.com/office/drawing/2014/main" id="{5C16DFA5-19D6-5836-A178-24A347F5CED5}"/>
              </a:ext>
            </a:extLst>
          </p:cNvPr>
          <p:cNvCxnSpPr>
            <a:cxnSpLocks/>
          </p:cNvCxnSpPr>
          <p:nvPr/>
        </p:nvCxnSpPr>
        <p:spPr>
          <a:xfrm>
            <a:off x="2290572" y="3787853"/>
            <a:ext cx="836072" cy="0"/>
          </a:xfrm>
          <a:prstGeom prst="line">
            <a:avLst/>
          </a:prstGeom>
          <a:ln w="2540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B4B5155-20AF-3DAF-73CD-B6778979C40E}"/>
              </a:ext>
            </a:extLst>
          </p:cNvPr>
          <p:cNvCxnSpPr>
            <a:cxnSpLocks/>
          </p:cNvCxnSpPr>
          <p:nvPr/>
        </p:nvCxnSpPr>
        <p:spPr>
          <a:xfrm>
            <a:off x="3984159" y="3715465"/>
            <a:ext cx="836072" cy="0"/>
          </a:xfrm>
          <a:prstGeom prst="line">
            <a:avLst/>
          </a:prstGeom>
          <a:ln w="1270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DC58B07-C1F8-69CD-DBA8-C36189A5F748}"/>
              </a:ext>
            </a:extLst>
          </p:cNvPr>
          <p:cNvCxnSpPr>
            <a:cxnSpLocks/>
          </p:cNvCxnSpPr>
          <p:nvPr/>
        </p:nvCxnSpPr>
        <p:spPr>
          <a:xfrm>
            <a:off x="6362742" y="3683377"/>
            <a:ext cx="684797" cy="0"/>
          </a:xfrm>
          <a:prstGeom prst="line">
            <a:avLst/>
          </a:prstGeom>
          <a:ln w="635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27B98BA-DAE9-BE6D-AF6E-1D5FEE45AC1B}"/>
                  </a:ext>
                </a:extLst>
              </p:cNvPr>
              <p:cNvSpPr txBox="1"/>
              <p:nvPr/>
            </p:nvSpPr>
            <p:spPr>
              <a:xfrm>
                <a:off x="2087338" y="3161884"/>
                <a:ext cx="1523174" cy="375552"/>
              </a:xfrm>
              <a:prstGeom prst="rect">
                <a:avLst/>
              </a:prstGeom>
              <a:noFill/>
            </p:spPr>
            <p:txBody>
              <a:bodyPr wrap="none" rtlCol="0">
                <a:spAutoFit/>
              </a:bodyPr>
              <a:lstStyle/>
              <a:p>
                <a:r>
                  <a:rPr lang="en-US" dirty="0">
                    <a:solidFill>
                      <a:srgbClr val="1E4899"/>
                    </a:solidFill>
                    <a:latin typeface="Helvetica" pitchFamily="2" charset="0"/>
                  </a:rPr>
                  <a:t>Residual (</a:t>
                </a:r>
                <a14:m>
                  <m:oMath xmlns:m="http://schemas.openxmlformats.org/officeDocument/2006/math">
                    <m:sSup>
                      <m:sSupPr>
                        <m:ctrlPr>
                          <a:rPr lang="en-US" b="0" i="1" smtClean="0">
                            <a:solidFill>
                              <a:srgbClr val="1E4899"/>
                            </a:solidFill>
                            <a:latin typeface="Cambria Math" panose="02040503050406030204" pitchFamily="18" charset="0"/>
                          </a:rPr>
                        </m:ctrlPr>
                      </m:sSupPr>
                      <m:e>
                        <m:r>
                          <a:rPr lang="en-US" b="0" i="1" smtClean="0">
                            <a:solidFill>
                              <a:srgbClr val="1E4899"/>
                            </a:solidFill>
                            <a:latin typeface="Cambria Math" panose="02040503050406030204" pitchFamily="18" charset="0"/>
                          </a:rPr>
                          <m:t>𝑟</m:t>
                        </m:r>
                      </m:e>
                      <m:sup>
                        <m:r>
                          <a:rPr lang="en-US" b="0" i="1" smtClean="0">
                            <a:solidFill>
                              <a:srgbClr val="1E4899"/>
                            </a:solidFill>
                            <a:latin typeface="Cambria Math" panose="02040503050406030204" pitchFamily="18" charset="0"/>
                          </a:rPr>
                          <m:t>0</m:t>
                        </m:r>
                      </m:sup>
                    </m:sSup>
                  </m:oMath>
                </a14:m>
                <a:r>
                  <a:rPr lang="en-US" dirty="0">
                    <a:solidFill>
                      <a:srgbClr val="1E4899"/>
                    </a:solidFill>
                    <a:latin typeface="Helvetica" pitchFamily="2" charset="0"/>
                  </a:rPr>
                  <a:t>)</a:t>
                </a:r>
              </a:p>
            </p:txBody>
          </p:sp>
        </mc:Choice>
        <mc:Fallback xmlns="">
          <p:sp>
            <p:nvSpPr>
              <p:cNvPr id="38" name="TextBox 37">
                <a:extLst>
                  <a:ext uri="{FF2B5EF4-FFF2-40B4-BE49-F238E27FC236}">
                    <a16:creationId xmlns:a16="http://schemas.microsoft.com/office/drawing/2014/main" id="{A27B98BA-DAE9-BE6D-AF6E-1D5FEE45AC1B}"/>
                  </a:ext>
                </a:extLst>
              </p:cNvPr>
              <p:cNvSpPr txBox="1">
                <a:spLocks noRot="1" noChangeAspect="1" noMove="1" noResize="1" noEditPoints="1" noAdjustHandles="1" noChangeArrowheads="1" noChangeShapeType="1" noTextEdit="1"/>
              </p:cNvSpPr>
              <p:nvPr/>
            </p:nvSpPr>
            <p:spPr>
              <a:xfrm>
                <a:off x="2087338" y="3161884"/>
                <a:ext cx="1523174" cy="375552"/>
              </a:xfrm>
              <a:prstGeom prst="rect">
                <a:avLst/>
              </a:prstGeom>
              <a:blipFill>
                <a:blip r:embed="rId3"/>
                <a:stretch>
                  <a:fillRect l="-3306" t="-10000" r="-2479"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C2FA1869-A4BC-DEBB-6FAF-9C7793254885}"/>
                  </a:ext>
                </a:extLst>
              </p:cNvPr>
              <p:cNvSpPr txBox="1"/>
              <p:nvPr/>
            </p:nvSpPr>
            <p:spPr>
              <a:xfrm>
                <a:off x="6193317" y="3161884"/>
                <a:ext cx="1523174" cy="375552"/>
              </a:xfrm>
              <a:prstGeom prst="rect">
                <a:avLst/>
              </a:prstGeom>
              <a:noFill/>
            </p:spPr>
            <p:txBody>
              <a:bodyPr wrap="none" rtlCol="0">
                <a:spAutoFit/>
              </a:bodyPr>
              <a:lstStyle/>
              <a:p>
                <a:r>
                  <a:rPr lang="en-US" dirty="0">
                    <a:solidFill>
                      <a:srgbClr val="1E4899"/>
                    </a:solidFill>
                    <a:latin typeface="Helvetica" pitchFamily="2" charset="0"/>
                  </a:rPr>
                  <a:t>Residual (</a:t>
                </a:r>
                <a14:m>
                  <m:oMath xmlns:m="http://schemas.openxmlformats.org/officeDocument/2006/math">
                    <m:sSup>
                      <m:sSupPr>
                        <m:ctrlPr>
                          <a:rPr lang="en-US" b="0" i="1" smtClean="0">
                            <a:solidFill>
                              <a:srgbClr val="1E4899"/>
                            </a:solidFill>
                            <a:latin typeface="Cambria Math" panose="02040503050406030204" pitchFamily="18" charset="0"/>
                          </a:rPr>
                        </m:ctrlPr>
                      </m:sSupPr>
                      <m:e>
                        <m:r>
                          <a:rPr lang="en-US" b="0" i="1" smtClean="0">
                            <a:solidFill>
                              <a:srgbClr val="1E4899"/>
                            </a:solidFill>
                            <a:latin typeface="Cambria Math" panose="02040503050406030204" pitchFamily="18" charset="0"/>
                          </a:rPr>
                          <m:t>𝑟</m:t>
                        </m:r>
                      </m:e>
                      <m:sup>
                        <m:r>
                          <a:rPr lang="en-US" b="0" i="1" smtClean="0">
                            <a:solidFill>
                              <a:srgbClr val="1E4899"/>
                            </a:solidFill>
                            <a:latin typeface="Cambria Math" panose="02040503050406030204" pitchFamily="18" charset="0"/>
                          </a:rPr>
                          <m:t>2</m:t>
                        </m:r>
                      </m:sup>
                    </m:sSup>
                  </m:oMath>
                </a14:m>
                <a:r>
                  <a:rPr lang="en-US" dirty="0">
                    <a:solidFill>
                      <a:srgbClr val="1E4899"/>
                    </a:solidFill>
                    <a:latin typeface="Helvetica" pitchFamily="2" charset="0"/>
                  </a:rPr>
                  <a:t>)</a:t>
                </a:r>
              </a:p>
            </p:txBody>
          </p:sp>
        </mc:Choice>
        <mc:Fallback xmlns="">
          <p:sp>
            <p:nvSpPr>
              <p:cNvPr id="39" name="TextBox 38">
                <a:extLst>
                  <a:ext uri="{FF2B5EF4-FFF2-40B4-BE49-F238E27FC236}">
                    <a16:creationId xmlns:a16="http://schemas.microsoft.com/office/drawing/2014/main" id="{C2FA1869-A4BC-DEBB-6FAF-9C7793254885}"/>
                  </a:ext>
                </a:extLst>
              </p:cNvPr>
              <p:cNvSpPr txBox="1">
                <a:spLocks noRot="1" noChangeAspect="1" noMove="1" noResize="1" noEditPoints="1" noAdjustHandles="1" noChangeArrowheads="1" noChangeShapeType="1" noTextEdit="1"/>
              </p:cNvSpPr>
              <p:nvPr/>
            </p:nvSpPr>
            <p:spPr>
              <a:xfrm>
                <a:off x="6193317" y="3161884"/>
                <a:ext cx="1523174" cy="375552"/>
              </a:xfrm>
              <a:prstGeom prst="rect">
                <a:avLst/>
              </a:prstGeom>
              <a:blipFill>
                <a:blip r:embed="rId4"/>
                <a:stretch>
                  <a:fillRect l="-3306" t="-10000" r="-2479" b="-23333"/>
                </a:stretch>
              </a:blipFill>
            </p:spPr>
            <p:txBody>
              <a:bodyPr/>
              <a:lstStyle/>
              <a:p>
                <a:r>
                  <a:rPr lang="en-US">
                    <a:noFill/>
                  </a:rPr>
                  <a:t> </a:t>
                </a:r>
              </a:p>
            </p:txBody>
          </p:sp>
        </mc:Fallback>
      </mc:AlternateContent>
      <p:sp>
        <p:nvSpPr>
          <p:cNvPr id="44" name="Freeform 43">
            <a:extLst>
              <a:ext uri="{FF2B5EF4-FFF2-40B4-BE49-F238E27FC236}">
                <a16:creationId xmlns:a16="http://schemas.microsoft.com/office/drawing/2014/main" id="{798F2038-E41D-794E-E460-E6AF2C317A77}"/>
              </a:ext>
            </a:extLst>
          </p:cNvPr>
          <p:cNvSpPr/>
          <p:nvPr/>
        </p:nvSpPr>
        <p:spPr>
          <a:xfrm>
            <a:off x="2908180" y="1809026"/>
            <a:ext cx="3680829" cy="482293"/>
          </a:xfrm>
          <a:custGeom>
            <a:avLst/>
            <a:gdLst>
              <a:gd name="connsiteX0" fmla="*/ 0 w 1585731"/>
              <a:gd name="connsiteY0" fmla="*/ 289441 h 312591"/>
              <a:gd name="connsiteX1" fmla="*/ 844951 w 1585731"/>
              <a:gd name="connsiteY1" fmla="*/ 74 h 312591"/>
              <a:gd name="connsiteX2" fmla="*/ 1585731 w 1585731"/>
              <a:gd name="connsiteY2" fmla="*/ 312591 h 312591"/>
              <a:gd name="connsiteX0" fmla="*/ 0 w 1490373"/>
              <a:gd name="connsiteY0" fmla="*/ 289441 h 514283"/>
              <a:gd name="connsiteX1" fmla="*/ 844951 w 1490373"/>
              <a:gd name="connsiteY1" fmla="*/ 74 h 514283"/>
              <a:gd name="connsiteX2" fmla="*/ 1490373 w 1490373"/>
              <a:gd name="connsiteY2" fmla="*/ 514283 h 514283"/>
              <a:gd name="connsiteX0" fmla="*/ 0 w 1490373"/>
              <a:gd name="connsiteY0" fmla="*/ 289441 h 514283"/>
              <a:gd name="connsiteX1" fmla="*/ 844951 w 1490373"/>
              <a:gd name="connsiteY1" fmla="*/ 74 h 514283"/>
              <a:gd name="connsiteX2" fmla="*/ 1490373 w 1490373"/>
              <a:gd name="connsiteY2" fmla="*/ 514283 h 514283"/>
            </a:gdLst>
            <a:ahLst/>
            <a:cxnLst>
              <a:cxn ang="0">
                <a:pos x="connsiteX0" y="connsiteY0"/>
              </a:cxn>
              <a:cxn ang="0">
                <a:pos x="connsiteX1" y="connsiteY1"/>
              </a:cxn>
              <a:cxn ang="0">
                <a:pos x="connsiteX2" y="connsiteY2"/>
              </a:cxn>
            </a:cxnLst>
            <a:rect l="l" t="t" r="r" b="b"/>
            <a:pathLst>
              <a:path w="1490373" h="514283">
                <a:moveTo>
                  <a:pt x="0" y="289441"/>
                </a:moveTo>
                <a:cubicBezTo>
                  <a:pt x="290331" y="142828"/>
                  <a:pt x="580663" y="-3784"/>
                  <a:pt x="844951" y="74"/>
                </a:cubicBezTo>
                <a:cubicBezTo>
                  <a:pt x="1109239" y="3932"/>
                  <a:pt x="1309342" y="222436"/>
                  <a:pt x="1490373" y="514283"/>
                </a:cubicBezTo>
              </a:path>
            </a:pathLst>
          </a:custGeom>
          <a:ln w="12700">
            <a:solidFill>
              <a:schemeClr val="tx1"/>
            </a:solidFill>
            <a:prstDash val="dashDot"/>
            <a:tailEnd type="stealth"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Helvetica" pitchFamily="2" charset="0"/>
            </a:endParaRPr>
          </a:p>
        </p:txBody>
      </p:sp>
      <p:sp>
        <p:nvSpPr>
          <p:cNvPr id="45" name="Freeform 44">
            <a:extLst>
              <a:ext uri="{FF2B5EF4-FFF2-40B4-BE49-F238E27FC236}">
                <a16:creationId xmlns:a16="http://schemas.microsoft.com/office/drawing/2014/main" id="{3711074A-D771-643A-5A2D-B841741F0E94}"/>
              </a:ext>
            </a:extLst>
          </p:cNvPr>
          <p:cNvSpPr/>
          <p:nvPr/>
        </p:nvSpPr>
        <p:spPr>
          <a:xfrm>
            <a:off x="2908182" y="1975874"/>
            <a:ext cx="1904490" cy="298083"/>
          </a:xfrm>
          <a:custGeom>
            <a:avLst/>
            <a:gdLst>
              <a:gd name="connsiteX0" fmla="*/ 0 w 3576577"/>
              <a:gd name="connsiteY0" fmla="*/ 416917 h 416917"/>
              <a:gd name="connsiteX1" fmla="*/ 1794076 w 3576577"/>
              <a:gd name="connsiteY1" fmla="*/ 228 h 416917"/>
              <a:gd name="connsiteX2" fmla="*/ 3576577 w 3576577"/>
              <a:gd name="connsiteY2" fmla="*/ 370618 h 416917"/>
              <a:gd name="connsiteX0" fmla="*/ 0 w 3510935"/>
              <a:gd name="connsiteY0" fmla="*/ 416750 h 914369"/>
              <a:gd name="connsiteX1" fmla="*/ 1794076 w 3510935"/>
              <a:gd name="connsiteY1" fmla="*/ 61 h 914369"/>
              <a:gd name="connsiteX2" fmla="*/ 3510935 w 3510935"/>
              <a:gd name="connsiteY2" fmla="*/ 914369 h 914369"/>
              <a:gd name="connsiteX0" fmla="*/ 0 w 3510935"/>
              <a:gd name="connsiteY0" fmla="*/ 416779 h 914398"/>
              <a:gd name="connsiteX1" fmla="*/ 1794076 w 3510935"/>
              <a:gd name="connsiteY1" fmla="*/ 90 h 914398"/>
              <a:gd name="connsiteX2" fmla="*/ 3510935 w 3510935"/>
              <a:gd name="connsiteY2" fmla="*/ 914398 h 914398"/>
            </a:gdLst>
            <a:ahLst/>
            <a:cxnLst>
              <a:cxn ang="0">
                <a:pos x="connsiteX0" y="connsiteY0"/>
              </a:cxn>
              <a:cxn ang="0">
                <a:pos x="connsiteX1" y="connsiteY1"/>
              </a:cxn>
              <a:cxn ang="0">
                <a:pos x="connsiteX2" y="connsiteY2"/>
              </a:cxn>
            </a:cxnLst>
            <a:rect l="l" t="t" r="r" b="b"/>
            <a:pathLst>
              <a:path w="3510935" h="914398">
                <a:moveTo>
                  <a:pt x="0" y="416779"/>
                </a:moveTo>
                <a:cubicBezTo>
                  <a:pt x="598990" y="212292"/>
                  <a:pt x="1197980" y="7806"/>
                  <a:pt x="1794076" y="90"/>
                </a:cubicBezTo>
                <a:cubicBezTo>
                  <a:pt x="2390172" y="-7626"/>
                  <a:pt x="3103719" y="483602"/>
                  <a:pt x="3510935" y="914398"/>
                </a:cubicBezTo>
              </a:path>
            </a:pathLst>
          </a:custGeom>
          <a:noFill/>
          <a:ln w="12700">
            <a:solidFill>
              <a:schemeClr val="tx1"/>
            </a:solidFill>
            <a:prstDash val="dashDot"/>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CB1B8E2-426D-59E3-497F-036962C84BD6}"/>
                  </a:ext>
                </a:extLst>
              </p:cNvPr>
              <p:cNvSpPr txBox="1"/>
              <p:nvPr/>
            </p:nvSpPr>
            <p:spPr>
              <a:xfrm>
                <a:off x="4395147" y="3161884"/>
                <a:ext cx="1523174" cy="375552"/>
              </a:xfrm>
              <a:prstGeom prst="rect">
                <a:avLst/>
              </a:prstGeom>
              <a:noFill/>
            </p:spPr>
            <p:txBody>
              <a:bodyPr wrap="none" rtlCol="0">
                <a:spAutoFit/>
              </a:bodyPr>
              <a:lstStyle/>
              <a:p>
                <a:r>
                  <a:rPr lang="en-US" dirty="0">
                    <a:solidFill>
                      <a:srgbClr val="1E4899"/>
                    </a:solidFill>
                    <a:latin typeface="Helvetica" pitchFamily="2" charset="0"/>
                  </a:rPr>
                  <a:t>Residual (</a:t>
                </a:r>
                <a14:m>
                  <m:oMath xmlns:m="http://schemas.openxmlformats.org/officeDocument/2006/math">
                    <m:sSup>
                      <m:sSupPr>
                        <m:ctrlPr>
                          <a:rPr lang="en-US" b="0" i="1" smtClean="0">
                            <a:solidFill>
                              <a:srgbClr val="1E4899"/>
                            </a:solidFill>
                            <a:latin typeface="Cambria Math" panose="02040503050406030204" pitchFamily="18" charset="0"/>
                          </a:rPr>
                        </m:ctrlPr>
                      </m:sSupPr>
                      <m:e>
                        <m:r>
                          <a:rPr lang="en-US" b="0" i="1" smtClean="0">
                            <a:solidFill>
                              <a:srgbClr val="1E4899"/>
                            </a:solidFill>
                            <a:latin typeface="Cambria Math" panose="02040503050406030204" pitchFamily="18" charset="0"/>
                          </a:rPr>
                          <m:t>𝑟</m:t>
                        </m:r>
                      </m:e>
                      <m:sup>
                        <m:r>
                          <a:rPr lang="en-US" b="0" i="1" smtClean="0">
                            <a:solidFill>
                              <a:srgbClr val="1E4899"/>
                            </a:solidFill>
                            <a:latin typeface="Cambria Math" panose="02040503050406030204" pitchFamily="18" charset="0"/>
                          </a:rPr>
                          <m:t>1</m:t>
                        </m:r>
                      </m:sup>
                    </m:sSup>
                  </m:oMath>
                </a14:m>
                <a:r>
                  <a:rPr lang="en-US" dirty="0">
                    <a:solidFill>
                      <a:srgbClr val="1E4899"/>
                    </a:solidFill>
                    <a:latin typeface="Helvetica" pitchFamily="2" charset="0"/>
                  </a:rPr>
                  <a:t>)</a:t>
                </a:r>
              </a:p>
            </p:txBody>
          </p:sp>
        </mc:Choice>
        <mc:Fallback xmlns="">
          <p:sp>
            <p:nvSpPr>
              <p:cNvPr id="49" name="TextBox 48">
                <a:extLst>
                  <a:ext uri="{FF2B5EF4-FFF2-40B4-BE49-F238E27FC236}">
                    <a16:creationId xmlns:a16="http://schemas.microsoft.com/office/drawing/2014/main" id="{2CB1B8E2-426D-59E3-497F-036962C84BD6}"/>
                  </a:ext>
                </a:extLst>
              </p:cNvPr>
              <p:cNvSpPr txBox="1">
                <a:spLocks noRot="1" noChangeAspect="1" noMove="1" noResize="1" noEditPoints="1" noAdjustHandles="1" noChangeArrowheads="1" noChangeShapeType="1" noTextEdit="1"/>
              </p:cNvSpPr>
              <p:nvPr/>
            </p:nvSpPr>
            <p:spPr>
              <a:xfrm>
                <a:off x="4395147" y="3161884"/>
                <a:ext cx="1523174" cy="375552"/>
              </a:xfrm>
              <a:prstGeom prst="rect">
                <a:avLst/>
              </a:prstGeom>
              <a:blipFill>
                <a:blip r:embed="rId5"/>
                <a:stretch>
                  <a:fillRect l="-3306" t="-10000" r="-1653" b="-23333"/>
                </a:stretch>
              </a:blipFill>
            </p:spPr>
            <p:txBody>
              <a:bodyPr/>
              <a:lstStyle/>
              <a:p>
                <a:r>
                  <a:rPr lang="en-US">
                    <a:noFill/>
                  </a:rPr>
                  <a:t> </a:t>
                </a:r>
              </a:p>
            </p:txBody>
          </p:sp>
        </mc:Fallback>
      </mc:AlternateContent>
      <p:grpSp>
        <p:nvGrpSpPr>
          <p:cNvPr id="50" name="Group 49">
            <a:extLst>
              <a:ext uri="{FF2B5EF4-FFF2-40B4-BE49-F238E27FC236}">
                <a16:creationId xmlns:a16="http://schemas.microsoft.com/office/drawing/2014/main" id="{DEFF0213-3771-B80D-92C6-6C1370C3B917}"/>
              </a:ext>
            </a:extLst>
          </p:cNvPr>
          <p:cNvGrpSpPr>
            <a:grpSpLocks noChangeAspect="1"/>
          </p:cNvGrpSpPr>
          <p:nvPr/>
        </p:nvGrpSpPr>
        <p:grpSpPr>
          <a:xfrm>
            <a:off x="3626964" y="3617448"/>
            <a:ext cx="318988" cy="332023"/>
            <a:chOff x="3084961" y="5191330"/>
            <a:chExt cx="914400" cy="914400"/>
          </a:xfrm>
        </p:grpSpPr>
        <p:sp>
          <p:nvSpPr>
            <p:cNvPr id="123" name="Oval 122">
              <a:extLst>
                <a:ext uri="{FF2B5EF4-FFF2-40B4-BE49-F238E27FC236}">
                  <a16:creationId xmlns:a16="http://schemas.microsoft.com/office/drawing/2014/main" id="{CFB5DF9C-AA03-ADC4-104A-941E5DF6C0D2}"/>
                </a:ext>
              </a:extLst>
            </p:cNvPr>
            <p:cNvSpPr>
              <a:spLocks noChangeAspect="1"/>
            </p:cNvSpPr>
            <p:nvPr/>
          </p:nvSpPr>
          <p:spPr>
            <a:xfrm>
              <a:off x="3084961" y="5191330"/>
              <a:ext cx="914400" cy="914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pic>
          <p:nvPicPr>
            <p:cNvPr id="124" name="Graphic 123">
              <a:extLst>
                <a:ext uri="{FF2B5EF4-FFF2-40B4-BE49-F238E27FC236}">
                  <a16:creationId xmlns:a16="http://schemas.microsoft.com/office/drawing/2014/main" id="{9966AADE-1006-230B-5F0D-18CC740410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92870" y="5312173"/>
              <a:ext cx="676311" cy="676311"/>
            </a:xfrm>
            <a:prstGeom prst="rect">
              <a:avLst/>
            </a:prstGeom>
          </p:spPr>
        </p:pic>
      </p:grpSp>
      <p:grpSp>
        <p:nvGrpSpPr>
          <p:cNvPr id="51" name="Group 50">
            <a:extLst>
              <a:ext uri="{FF2B5EF4-FFF2-40B4-BE49-F238E27FC236}">
                <a16:creationId xmlns:a16="http://schemas.microsoft.com/office/drawing/2014/main" id="{DE7BB0DA-3E7A-4E9C-0A67-0C43F68C3A1F}"/>
              </a:ext>
            </a:extLst>
          </p:cNvPr>
          <p:cNvGrpSpPr>
            <a:grpSpLocks noChangeAspect="1"/>
          </p:cNvGrpSpPr>
          <p:nvPr/>
        </p:nvGrpSpPr>
        <p:grpSpPr>
          <a:xfrm>
            <a:off x="5720430" y="3565663"/>
            <a:ext cx="318988" cy="332023"/>
            <a:chOff x="3084961" y="5191330"/>
            <a:chExt cx="914400" cy="914400"/>
          </a:xfrm>
        </p:grpSpPr>
        <p:sp>
          <p:nvSpPr>
            <p:cNvPr id="121" name="Oval 120">
              <a:extLst>
                <a:ext uri="{FF2B5EF4-FFF2-40B4-BE49-F238E27FC236}">
                  <a16:creationId xmlns:a16="http://schemas.microsoft.com/office/drawing/2014/main" id="{7D5056DB-4C3E-4954-F892-37870363A84F}"/>
                </a:ext>
              </a:extLst>
            </p:cNvPr>
            <p:cNvSpPr>
              <a:spLocks noChangeAspect="1"/>
            </p:cNvSpPr>
            <p:nvPr/>
          </p:nvSpPr>
          <p:spPr>
            <a:xfrm>
              <a:off x="3084961" y="5191330"/>
              <a:ext cx="914400" cy="914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pic>
          <p:nvPicPr>
            <p:cNvPr id="122" name="Graphic 121">
              <a:extLst>
                <a:ext uri="{FF2B5EF4-FFF2-40B4-BE49-F238E27FC236}">
                  <a16:creationId xmlns:a16="http://schemas.microsoft.com/office/drawing/2014/main" id="{B20C97F9-9BDE-FF09-F3F2-6F943D82EB8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92870" y="5312173"/>
              <a:ext cx="676311" cy="676311"/>
            </a:xfrm>
            <a:prstGeom prst="rect">
              <a:avLst/>
            </a:prstGeom>
          </p:spPr>
        </p:pic>
      </p:grpSp>
      <p:pic>
        <p:nvPicPr>
          <p:cNvPr id="53" name="Picture 52">
            <a:extLst>
              <a:ext uri="{FF2B5EF4-FFF2-40B4-BE49-F238E27FC236}">
                <a16:creationId xmlns:a16="http://schemas.microsoft.com/office/drawing/2014/main" id="{3FBE1361-B81D-3C9B-201D-9D068285EA2C}"/>
              </a:ext>
            </a:extLst>
          </p:cNvPr>
          <p:cNvPicPr>
            <a:picLocks noChangeAspect="1"/>
          </p:cNvPicPr>
          <p:nvPr/>
        </p:nvPicPr>
        <p:blipFill>
          <a:blip r:embed="rId8"/>
          <a:stretch>
            <a:fillRect/>
          </a:stretch>
        </p:blipFill>
        <p:spPr>
          <a:xfrm>
            <a:off x="4972327" y="3847646"/>
            <a:ext cx="535481" cy="203652"/>
          </a:xfrm>
          <a:prstGeom prst="rect">
            <a:avLst/>
          </a:prstGeom>
        </p:spPr>
      </p:pic>
      <p:pic>
        <p:nvPicPr>
          <p:cNvPr id="54" name="Picture 53">
            <a:extLst>
              <a:ext uri="{FF2B5EF4-FFF2-40B4-BE49-F238E27FC236}">
                <a16:creationId xmlns:a16="http://schemas.microsoft.com/office/drawing/2014/main" id="{E6FD2C1F-05BA-B4E6-0145-660DF9308567}"/>
              </a:ext>
            </a:extLst>
          </p:cNvPr>
          <p:cNvPicPr>
            <a:picLocks noChangeAspect="1"/>
          </p:cNvPicPr>
          <p:nvPr/>
        </p:nvPicPr>
        <p:blipFill>
          <a:blip r:embed="rId9"/>
          <a:stretch>
            <a:fillRect/>
          </a:stretch>
        </p:blipFill>
        <p:spPr>
          <a:xfrm>
            <a:off x="4743835" y="4276801"/>
            <a:ext cx="195656" cy="203652"/>
          </a:xfrm>
          <a:prstGeom prst="rect">
            <a:avLst/>
          </a:prstGeom>
        </p:spPr>
      </p:pic>
      <p:pic>
        <p:nvPicPr>
          <p:cNvPr id="55" name="Picture 54">
            <a:extLst>
              <a:ext uri="{FF2B5EF4-FFF2-40B4-BE49-F238E27FC236}">
                <a16:creationId xmlns:a16="http://schemas.microsoft.com/office/drawing/2014/main" id="{B9082C22-E34E-D76C-7F17-F0335B00A302}"/>
              </a:ext>
            </a:extLst>
          </p:cNvPr>
          <p:cNvPicPr>
            <a:picLocks noChangeAspect="1"/>
          </p:cNvPicPr>
          <p:nvPr/>
        </p:nvPicPr>
        <p:blipFill>
          <a:blip r:embed="rId10"/>
          <a:stretch>
            <a:fillRect/>
          </a:stretch>
        </p:blipFill>
        <p:spPr>
          <a:xfrm>
            <a:off x="6685461" y="4230619"/>
            <a:ext cx="195656" cy="203652"/>
          </a:xfrm>
          <a:prstGeom prst="rect">
            <a:avLst/>
          </a:prstGeom>
        </p:spPr>
      </p:pic>
      <p:pic>
        <p:nvPicPr>
          <p:cNvPr id="56" name="Picture 55">
            <a:extLst>
              <a:ext uri="{FF2B5EF4-FFF2-40B4-BE49-F238E27FC236}">
                <a16:creationId xmlns:a16="http://schemas.microsoft.com/office/drawing/2014/main" id="{2F99C5D2-FD42-27DE-9F4E-D7760970078F}"/>
              </a:ext>
            </a:extLst>
          </p:cNvPr>
          <p:cNvPicPr>
            <a:picLocks noChangeAspect="1"/>
          </p:cNvPicPr>
          <p:nvPr/>
        </p:nvPicPr>
        <p:blipFill>
          <a:blip r:embed="rId11"/>
          <a:stretch>
            <a:fillRect/>
          </a:stretch>
        </p:blipFill>
        <p:spPr>
          <a:xfrm>
            <a:off x="6718553" y="3793217"/>
            <a:ext cx="535481" cy="203652"/>
          </a:xfrm>
          <a:prstGeom prst="rect">
            <a:avLst/>
          </a:prstGeom>
        </p:spPr>
      </p:pic>
      <p:pic>
        <p:nvPicPr>
          <p:cNvPr id="59" name="Graphic 58">
            <a:extLst>
              <a:ext uri="{FF2B5EF4-FFF2-40B4-BE49-F238E27FC236}">
                <a16:creationId xmlns:a16="http://schemas.microsoft.com/office/drawing/2014/main" id="{ECCB1BD9-BFC5-C5E4-989B-8BBFF636CF9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43078" y="4804889"/>
            <a:ext cx="494655" cy="551739"/>
          </a:xfrm>
          <a:prstGeom prst="rect">
            <a:avLst/>
          </a:prstGeom>
        </p:spPr>
      </p:pic>
      <p:pic>
        <p:nvPicPr>
          <p:cNvPr id="60" name="Graphic 59">
            <a:extLst>
              <a:ext uri="{FF2B5EF4-FFF2-40B4-BE49-F238E27FC236}">
                <a16:creationId xmlns:a16="http://schemas.microsoft.com/office/drawing/2014/main" id="{C8F2DE79-C5BB-503E-1D2E-3751C25EB00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68793" y="4804889"/>
            <a:ext cx="483896" cy="539739"/>
          </a:xfrm>
          <a:prstGeom prst="rect">
            <a:avLst/>
          </a:prstGeom>
        </p:spPr>
      </p:pic>
      <p:pic>
        <p:nvPicPr>
          <p:cNvPr id="61" name="Picture 60">
            <a:extLst>
              <a:ext uri="{FF2B5EF4-FFF2-40B4-BE49-F238E27FC236}">
                <a16:creationId xmlns:a16="http://schemas.microsoft.com/office/drawing/2014/main" id="{AEFB173F-33B1-4033-1D8E-BFE903504473}"/>
              </a:ext>
            </a:extLst>
          </p:cNvPr>
          <p:cNvPicPr>
            <a:picLocks noChangeAspect="1"/>
          </p:cNvPicPr>
          <p:nvPr/>
        </p:nvPicPr>
        <p:blipFill>
          <a:blip r:embed="rId16">
            <a:duotone>
              <a:schemeClr val="bg2">
                <a:shade val="45000"/>
                <a:satMod val="135000"/>
              </a:schemeClr>
              <a:prstClr val="white"/>
            </a:duotone>
          </a:blip>
          <a:stretch>
            <a:fillRect/>
          </a:stretch>
        </p:blipFill>
        <p:spPr>
          <a:xfrm>
            <a:off x="7557116" y="5360048"/>
            <a:ext cx="146418" cy="208679"/>
          </a:xfrm>
          <a:prstGeom prst="rect">
            <a:avLst/>
          </a:prstGeom>
        </p:spPr>
      </p:pic>
      <p:sp>
        <p:nvSpPr>
          <p:cNvPr id="62" name="Double Brace 61">
            <a:extLst>
              <a:ext uri="{FF2B5EF4-FFF2-40B4-BE49-F238E27FC236}">
                <a16:creationId xmlns:a16="http://schemas.microsoft.com/office/drawing/2014/main" id="{B27E54F3-6207-EE20-BC0B-146933DBD16C}"/>
              </a:ext>
            </a:extLst>
          </p:cNvPr>
          <p:cNvSpPr/>
          <p:nvPr/>
        </p:nvSpPr>
        <p:spPr>
          <a:xfrm>
            <a:off x="6693098" y="4832097"/>
            <a:ext cx="1283089" cy="732088"/>
          </a:xfrm>
          <a:prstGeom prst="bracePair">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latin typeface="Helvetica" pitchFamily="2" charset="0"/>
            </a:endParaRPr>
          </a:p>
        </p:txBody>
      </p:sp>
      <p:pic>
        <p:nvPicPr>
          <p:cNvPr id="63" name="Picture 62">
            <a:extLst>
              <a:ext uri="{FF2B5EF4-FFF2-40B4-BE49-F238E27FC236}">
                <a16:creationId xmlns:a16="http://schemas.microsoft.com/office/drawing/2014/main" id="{A4342EEC-505E-37CF-9D1D-27925B8AFAAB}"/>
              </a:ext>
            </a:extLst>
          </p:cNvPr>
          <p:cNvPicPr>
            <a:picLocks noChangeAspect="1"/>
          </p:cNvPicPr>
          <p:nvPr/>
        </p:nvPicPr>
        <p:blipFill>
          <a:blip r:embed="rId17">
            <a:duotone>
              <a:schemeClr val="bg2">
                <a:shade val="45000"/>
                <a:satMod val="135000"/>
              </a:schemeClr>
              <a:prstClr val="white"/>
            </a:duotone>
          </a:blip>
          <a:stretch>
            <a:fillRect/>
          </a:stretch>
        </p:blipFill>
        <p:spPr>
          <a:xfrm>
            <a:off x="5331553" y="5421708"/>
            <a:ext cx="154319" cy="221571"/>
          </a:xfrm>
          <a:prstGeom prst="rect">
            <a:avLst/>
          </a:prstGeom>
        </p:spPr>
      </p:pic>
      <p:pic>
        <p:nvPicPr>
          <p:cNvPr id="64" name="Graphic 63">
            <a:extLst>
              <a:ext uri="{FF2B5EF4-FFF2-40B4-BE49-F238E27FC236}">
                <a16:creationId xmlns:a16="http://schemas.microsoft.com/office/drawing/2014/main" id="{6B39BCDB-B596-48F3-8034-5EBAF5D1EE3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161033" y="4838241"/>
            <a:ext cx="495358" cy="556623"/>
          </a:xfrm>
          <a:prstGeom prst="rect">
            <a:avLst/>
          </a:prstGeom>
        </p:spPr>
      </p:pic>
      <p:sp>
        <p:nvSpPr>
          <p:cNvPr id="65" name="Double Brace 64">
            <a:extLst>
              <a:ext uri="{FF2B5EF4-FFF2-40B4-BE49-F238E27FC236}">
                <a16:creationId xmlns:a16="http://schemas.microsoft.com/office/drawing/2014/main" id="{0EEBA756-DB91-FE3B-869B-F3652C6E6989}"/>
              </a:ext>
            </a:extLst>
          </p:cNvPr>
          <p:cNvSpPr/>
          <p:nvPr/>
        </p:nvSpPr>
        <p:spPr>
          <a:xfrm>
            <a:off x="5010320" y="4858341"/>
            <a:ext cx="806686" cy="738568"/>
          </a:xfrm>
          <a:prstGeom prst="bracePair">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latin typeface="Helvetica" pitchFamily="2" charset="0"/>
            </a:endParaRPr>
          </a:p>
        </p:txBody>
      </p:sp>
      <p:pic>
        <p:nvPicPr>
          <p:cNvPr id="71" name="Picture 70">
            <a:extLst>
              <a:ext uri="{FF2B5EF4-FFF2-40B4-BE49-F238E27FC236}">
                <a16:creationId xmlns:a16="http://schemas.microsoft.com/office/drawing/2014/main" id="{1BA41238-D913-E6FA-80CF-8B115667A0D5}"/>
              </a:ext>
            </a:extLst>
          </p:cNvPr>
          <p:cNvPicPr>
            <a:picLocks noChangeAspect="1"/>
          </p:cNvPicPr>
          <p:nvPr/>
        </p:nvPicPr>
        <p:blipFill>
          <a:blip r:embed="rId20"/>
          <a:stretch>
            <a:fillRect/>
          </a:stretch>
        </p:blipFill>
        <p:spPr>
          <a:xfrm>
            <a:off x="7001663" y="5363763"/>
            <a:ext cx="155376" cy="208677"/>
          </a:xfrm>
          <a:prstGeom prst="rect">
            <a:avLst/>
          </a:prstGeom>
        </p:spPr>
      </p:pic>
      <p:grpSp>
        <p:nvGrpSpPr>
          <p:cNvPr id="74" name="Group 73">
            <a:extLst>
              <a:ext uri="{FF2B5EF4-FFF2-40B4-BE49-F238E27FC236}">
                <a16:creationId xmlns:a16="http://schemas.microsoft.com/office/drawing/2014/main" id="{E7C000A4-A29D-361A-58D0-4E8EB78D6878}"/>
              </a:ext>
            </a:extLst>
          </p:cNvPr>
          <p:cNvGrpSpPr/>
          <p:nvPr/>
        </p:nvGrpSpPr>
        <p:grpSpPr>
          <a:xfrm>
            <a:off x="2467953" y="2053424"/>
            <a:ext cx="846661" cy="1042742"/>
            <a:chOff x="1140978" y="272753"/>
            <a:chExt cx="791374" cy="936386"/>
          </a:xfrm>
        </p:grpSpPr>
        <p:grpSp>
          <p:nvGrpSpPr>
            <p:cNvPr id="112" name="Group 111">
              <a:extLst>
                <a:ext uri="{FF2B5EF4-FFF2-40B4-BE49-F238E27FC236}">
                  <a16:creationId xmlns:a16="http://schemas.microsoft.com/office/drawing/2014/main" id="{ECC653AC-DB78-B98A-04BC-146CCF63A280}"/>
                </a:ext>
              </a:extLst>
            </p:cNvPr>
            <p:cNvGrpSpPr/>
            <p:nvPr/>
          </p:nvGrpSpPr>
          <p:grpSpPr>
            <a:xfrm>
              <a:off x="1140978" y="386179"/>
              <a:ext cx="359134" cy="798899"/>
              <a:chOff x="1140978" y="386179"/>
              <a:chExt cx="359134" cy="798899"/>
            </a:xfrm>
          </p:grpSpPr>
          <p:pic>
            <p:nvPicPr>
              <p:cNvPr id="117" name="Graphic 116">
                <a:extLst>
                  <a:ext uri="{FF2B5EF4-FFF2-40B4-BE49-F238E27FC236}">
                    <a16:creationId xmlns:a16="http://schemas.microsoft.com/office/drawing/2014/main" id="{26284641-72E0-17E1-501E-8194142AD656}"/>
                  </a:ext>
                </a:extLst>
              </p:cNvPr>
              <p:cNvPicPr>
                <a:picLocks noChangeAspect="1"/>
              </p:cNvPicPr>
              <p:nvPr/>
            </p:nvPicPr>
            <p:blipFill rotWithShape="1">
              <a:blip r:embed="rId21">
                <a:extLst>
                  <a:ext uri="{96DAC541-7B7A-43D3-8B79-37D633B846F1}">
                    <asvg:svgBlip xmlns:asvg="http://schemas.microsoft.com/office/drawing/2016/SVG/main" r:embed="rId22"/>
                  </a:ext>
                </a:extLst>
              </a:blip>
              <a:srcRect l="5815" r="49231"/>
              <a:stretch/>
            </p:blipFill>
            <p:spPr>
              <a:xfrm>
                <a:off x="1140978" y="386179"/>
                <a:ext cx="359134" cy="798899"/>
              </a:xfrm>
              <a:prstGeom prst="rect">
                <a:avLst/>
              </a:prstGeom>
            </p:spPr>
          </p:pic>
          <p:cxnSp>
            <p:nvCxnSpPr>
              <p:cNvPr id="118" name="Straight Connector 117">
                <a:extLst>
                  <a:ext uri="{FF2B5EF4-FFF2-40B4-BE49-F238E27FC236}">
                    <a16:creationId xmlns:a16="http://schemas.microsoft.com/office/drawing/2014/main" id="{84C26CF3-4205-6787-02D6-F1AB7DD705E2}"/>
                  </a:ext>
                </a:extLst>
              </p:cNvPr>
              <p:cNvCxnSpPr/>
              <p:nvPr/>
            </p:nvCxnSpPr>
            <p:spPr>
              <a:xfrm>
                <a:off x="1500112" y="475549"/>
                <a:ext cx="0" cy="6400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13" name="Group 112">
              <a:extLst>
                <a:ext uri="{FF2B5EF4-FFF2-40B4-BE49-F238E27FC236}">
                  <a16:creationId xmlns:a16="http://schemas.microsoft.com/office/drawing/2014/main" id="{05534635-5BE1-1E35-CE5F-C8BBD5F926D8}"/>
                </a:ext>
              </a:extLst>
            </p:cNvPr>
            <p:cNvGrpSpPr/>
            <p:nvPr/>
          </p:nvGrpSpPr>
          <p:grpSpPr>
            <a:xfrm>
              <a:off x="1568548" y="410240"/>
              <a:ext cx="363804" cy="798899"/>
              <a:chOff x="1769154" y="410240"/>
              <a:chExt cx="363804" cy="798899"/>
            </a:xfrm>
          </p:grpSpPr>
          <p:pic>
            <p:nvPicPr>
              <p:cNvPr id="115" name="Graphic 114">
                <a:extLst>
                  <a:ext uri="{FF2B5EF4-FFF2-40B4-BE49-F238E27FC236}">
                    <a16:creationId xmlns:a16="http://schemas.microsoft.com/office/drawing/2014/main" id="{AD1AC6AD-0D28-7975-68A6-8EA6EFD322FD}"/>
                  </a:ext>
                </a:extLst>
              </p:cNvPr>
              <p:cNvPicPr>
                <a:picLocks noChangeAspect="1"/>
              </p:cNvPicPr>
              <p:nvPr/>
            </p:nvPicPr>
            <p:blipFill rotWithShape="1">
              <a:blip r:embed="rId23">
                <a:extLst>
                  <a:ext uri="{96DAC541-7B7A-43D3-8B79-37D633B846F1}">
                    <asvg:svgBlip xmlns:asvg="http://schemas.microsoft.com/office/drawing/2016/SVG/main" r:embed="rId24"/>
                  </a:ext>
                </a:extLst>
              </a:blip>
              <a:srcRect l="49892" t="3100" r="5154" b="-3100"/>
              <a:stretch/>
            </p:blipFill>
            <p:spPr>
              <a:xfrm>
                <a:off x="1773825" y="410240"/>
                <a:ext cx="359133" cy="798899"/>
              </a:xfrm>
              <a:prstGeom prst="rect">
                <a:avLst/>
              </a:prstGeom>
            </p:spPr>
          </p:pic>
          <p:cxnSp>
            <p:nvCxnSpPr>
              <p:cNvPr id="116" name="Straight Connector 115">
                <a:extLst>
                  <a:ext uri="{FF2B5EF4-FFF2-40B4-BE49-F238E27FC236}">
                    <a16:creationId xmlns:a16="http://schemas.microsoft.com/office/drawing/2014/main" id="{69E3006A-25A2-854B-E0E1-DC6DA7C17944}"/>
                  </a:ext>
                </a:extLst>
              </p:cNvPr>
              <p:cNvCxnSpPr/>
              <p:nvPr/>
            </p:nvCxnSpPr>
            <p:spPr>
              <a:xfrm>
                <a:off x="1769154" y="485220"/>
                <a:ext cx="0" cy="6400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pic>
          <p:nvPicPr>
            <p:cNvPr id="114" name="Graphic 113">
              <a:extLst>
                <a:ext uri="{FF2B5EF4-FFF2-40B4-BE49-F238E27FC236}">
                  <a16:creationId xmlns:a16="http://schemas.microsoft.com/office/drawing/2014/main" id="{7F7890CA-D3AC-9918-A793-64EAE0AD9B8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rot="10800000">
              <a:off x="1444120" y="272753"/>
              <a:ext cx="180420" cy="180420"/>
            </a:xfrm>
            <a:prstGeom prst="rect">
              <a:avLst/>
            </a:prstGeom>
          </p:spPr>
        </p:pic>
      </p:grpSp>
      <p:grpSp>
        <p:nvGrpSpPr>
          <p:cNvPr id="75" name="Group 74">
            <a:extLst>
              <a:ext uri="{FF2B5EF4-FFF2-40B4-BE49-F238E27FC236}">
                <a16:creationId xmlns:a16="http://schemas.microsoft.com/office/drawing/2014/main" id="{333E81BB-2262-2B2D-AF1A-3467C00A5601}"/>
              </a:ext>
            </a:extLst>
          </p:cNvPr>
          <p:cNvGrpSpPr/>
          <p:nvPr/>
        </p:nvGrpSpPr>
        <p:grpSpPr>
          <a:xfrm>
            <a:off x="4696232" y="2053424"/>
            <a:ext cx="846661" cy="1042742"/>
            <a:chOff x="1140978" y="272753"/>
            <a:chExt cx="791374" cy="936386"/>
          </a:xfrm>
        </p:grpSpPr>
        <p:grpSp>
          <p:nvGrpSpPr>
            <p:cNvPr id="105" name="Group 104">
              <a:extLst>
                <a:ext uri="{FF2B5EF4-FFF2-40B4-BE49-F238E27FC236}">
                  <a16:creationId xmlns:a16="http://schemas.microsoft.com/office/drawing/2014/main" id="{2D3808D8-6012-C733-7F57-C5548A27AAEC}"/>
                </a:ext>
              </a:extLst>
            </p:cNvPr>
            <p:cNvGrpSpPr/>
            <p:nvPr/>
          </p:nvGrpSpPr>
          <p:grpSpPr>
            <a:xfrm>
              <a:off x="1140978" y="386179"/>
              <a:ext cx="359134" cy="798899"/>
              <a:chOff x="1140978" y="386179"/>
              <a:chExt cx="359134" cy="798899"/>
            </a:xfrm>
          </p:grpSpPr>
          <p:pic>
            <p:nvPicPr>
              <p:cNvPr id="110" name="Graphic 109">
                <a:extLst>
                  <a:ext uri="{FF2B5EF4-FFF2-40B4-BE49-F238E27FC236}">
                    <a16:creationId xmlns:a16="http://schemas.microsoft.com/office/drawing/2014/main" id="{A650189E-B7F5-F107-22F1-7F8692CF06D9}"/>
                  </a:ext>
                </a:extLst>
              </p:cNvPr>
              <p:cNvPicPr>
                <a:picLocks noChangeAspect="1"/>
              </p:cNvPicPr>
              <p:nvPr/>
            </p:nvPicPr>
            <p:blipFill rotWithShape="1">
              <a:blip r:embed="rId21">
                <a:extLst>
                  <a:ext uri="{96DAC541-7B7A-43D3-8B79-37D633B846F1}">
                    <asvg:svgBlip xmlns:asvg="http://schemas.microsoft.com/office/drawing/2016/SVG/main" r:embed="rId22"/>
                  </a:ext>
                </a:extLst>
              </a:blip>
              <a:srcRect l="5815" r="49231"/>
              <a:stretch/>
            </p:blipFill>
            <p:spPr>
              <a:xfrm>
                <a:off x="1140978" y="386179"/>
                <a:ext cx="359134" cy="798899"/>
              </a:xfrm>
              <a:prstGeom prst="rect">
                <a:avLst/>
              </a:prstGeom>
            </p:spPr>
          </p:pic>
          <p:cxnSp>
            <p:nvCxnSpPr>
              <p:cNvPr id="111" name="Straight Connector 110">
                <a:extLst>
                  <a:ext uri="{FF2B5EF4-FFF2-40B4-BE49-F238E27FC236}">
                    <a16:creationId xmlns:a16="http://schemas.microsoft.com/office/drawing/2014/main" id="{F498D21C-37B2-821B-D3C1-DF118FA6F8BE}"/>
                  </a:ext>
                </a:extLst>
              </p:cNvPr>
              <p:cNvCxnSpPr/>
              <p:nvPr/>
            </p:nvCxnSpPr>
            <p:spPr>
              <a:xfrm>
                <a:off x="1500112" y="475549"/>
                <a:ext cx="0" cy="6400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6FA40FA1-352B-7F4C-D9F4-0B3D55A04060}"/>
                </a:ext>
              </a:extLst>
            </p:cNvPr>
            <p:cNvGrpSpPr/>
            <p:nvPr/>
          </p:nvGrpSpPr>
          <p:grpSpPr>
            <a:xfrm>
              <a:off x="1568548" y="410240"/>
              <a:ext cx="363804" cy="798899"/>
              <a:chOff x="1769154" y="410240"/>
              <a:chExt cx="363804" cy="798899"/>
            </a:xfrm>
          </p:grpSpPr>
          <p:pic>
            <p:nvPicPr>
              <p:cNvPr id="108" name="Graphic 107">
                <a:extLst>
                  <a:ext uri="{FF2B5EF4-FFF2-40B4-BE49-F238E27FC236}">
                    <a16:creationId xmlns:a16="http://schemas.microsoft.com/office/drawing/2014/main" id="{73D3CCEF-E3B8-B1BF-EC28-E3C0147CDCC1}"/>
                  </a:ext>
                </a:extLst>
              </p:cNvPr>
              <p:cNvPicPr>
                <a:picLocks noChangeAspect="1"/>
              </p:cNvPicPr>
              <p:nvPr/>
            </p:nvPicPr>
            <p:blipFill rotWithShape="1">
              <a:blip r:embed="rId23">
                <a:extLst>
                  <a:ext uri="{96DAC541-7B7A-43D3-8B79-37D633B846F1}">
                    <asvg:svgBlip xmlns:asvg="http://schemas.microsoft.com/office/drawing/2016/SVG/main" r:embed="rId24"/>
                  </a:ext>
                </a:extLst>
              </a:blip>
              <a:srcRect l="49892" t="3100" r="5154" b="-3100"/>
              <a:stretch/>
            </p:blipFill>
            <p:spPr>
              <a:xfrm>
                <a:off x="1773825" y="410240"/>
                <a:ext cx="359133" cy="798899"/>
              </a:xfrm>
              <a:prstGeom prst="rect">
                <a:avLst/>
              </a:prstGeom>
            </p:spPr>
          </p:pic>
          <p:cxnSp>
            <p:nvCxnSpPr>
              <p:cNvPr id="109" name="Straight Connector 108">
                <a:extLst>
                  <a:ext uri="{FF2B5EF4-FFF2-40B4-BE49-F238E27FC236}">
                    <a16:creationId xmlns:a16="http://schemas.microsoft.com/office/drawing/2014/main" id="{BE8D82A3-1091-9E28-A178-08C3E307A3C1}"/>
                  </a:ext>
                </a:extLst>
              </p:cNvPr>
              <p:cNvCxnSpPr/>
              <p:nvPr/>
            </p:nvCxnSpPr>
            <p:spPr>
              <a:xfrm>
                <a:off x="1769154" y="485220"/>
                <a:ext cx="0" cy="6400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pic>
          <p:nvPicPr>
            <p:cNvPr id="107" name="Graphic 106">
              <a:extLst>
                <a:ext uri="{FF2B5EF4-FFF2-40B4-BE49-F238E27FC236}">
                  <a16:creationId xmlns:a16="http://schemas.microsoft.com/office/drawing/2014/main" id="{68525F50-1A93-047B-528C-A11E3D7C9C5C}"/>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rot="10800000">
              <a:off x="1444120" y="272753"/>
              <a:ext cx="180420" cy="180420"/>
            </a:xfrm>
            <a:prstGeom prst="rect">
              <a:avLst/>
            </a:prstGeom>
          </p:spPr>
        </p:pic>
      </p:grpSp>
      <p:grpSp>
        <p:nvGrpSpPr>
          <p:cNvPr id="76" name="Group 75">
            <a:extLst>
              <a:ext uri="{FF2B5EF4-FFF2-40B4-BE49-F238E27FC236}">
                <a16:creationId xmlns:a16="http://schemas.microsoft.com/office/drawing/2014/main" id="{842EA165-D9E1-C90A-0464-97DDDC440E74}"/>
              </a:ext>
            </a:extLst>
          </p:cNvPr>
          <p:cNvGrpSpPr/>
          <p:nvPr/>
        </p:nvGrpSpPr>
        <p:grpSpPr>
          <a:xfrm>
            <a:off x="6439953" y="2053424"/>
            <a:ext cx="846661" cy="1042742"/>
            <a:chOff x="1140978" y="272753"/>
            <a:chExt cx="791374" cy="936386"/>
          </a:xfrm>
        </p:grpSpPr>
        <p:grpSp>
          <p:nvGrpSpPr>
            <p:cNvPr id="98" name="Group 97">
              <a:extLst>
                <a:ext uri="{FF2B5EF4-FFF2-40B4-BE49-F238E27FC236}">
                  <a16:creationId xmlns:a16="http://schemas.microsoft.com/office/drawing/2014/main" id="{C4EEBDE6-5D17-9495-ECDA-1664E6F349A3}"/>
                </a:ext>
              </a:extLst>
            </p:cNvPr>
            <p:cNvGrpSpPr/>
            <p:nvPr/>
          </p:nvGrpSpPr>
          <p:grpSpPr>
            <a:xfrm>
              <a:off x="1140978" y="386179"/>
              <a:ext cx="359134" cy="798899"/>
              <a:chOff x="1140978" y="386179"/>
              <a:chExt cx="359134" cy="798899"/>
            </a:xfrm>
          </p:grpSpPr>
          <p:pic>
            <p:nvPicPr>
              <p:cNvPr id="103" name="Graphic 102">
                <a:extLst>
                  <a:ext uri="{FF2B5EF4-FFF2-40B4-BE49-F238E27FC236}">
                    <a16:creationId xmlns:a16="http://schemas.microsoft.com/office/drawing/2014/main" id="{75EA3682-9A53-BC34-F032-B7ECB34A5DD1}"/>
                  </a:ext>
                </a:extLst>
              </p:cNvPr>
              <p:cNvPicPr>
                <a:picLocks noChangeAspect="1"/>
              </p:cNvPicPr>
              <p:nvPr/>
            </p:nvPicPr>
            <p:blipFill rotWithShape="1">
              <a:blip r:embed="rId21">
                <a:extLst>
                  <a:ext uri="{96DAC541-7B7A-43D3-8B79-37D633B846F1}">
                    <asvg:svgBlip xmlns:asvg="http://schemas.microsoft.com/office/drawing/2016/SVG/main" r:embed="rId22"/>
                  </a:ext>
                </a:extLst>
              </a:blip>
              <a:srcRect l="5815" r="49231"/>
              <a:stretch/>
            </p:blipFill>
            <p:spPr>
              <a:xfrm>
                <a:off x="1140978" y="386179"/>
                <a:ext cx="359134" cy="798899"/>
              </a:xfrm>
              <a:prstGeom prst="rect">
                <a:avLst/>
              </a:prstGeom>
            </p:spPr>
          </p:pic>
          <p:cxnSp>
            <p:nvCxnSpPr>
              <p:cNvPr id="104" name="Straight Connector 103">
                <a:extLst>
                  <a:ext uri="{FF2B5EF4-FFF2-40B4-BE49-F238E27FC236}">
                    <a16:creationId xmlns:a16="http://schemas.microsoft.com/office/drawing/2014/main" id="{4D5DA7A8-1CD8-AD31-49C3-BAAE078E824B}"/>
                  </a:ext>
                </a:extLst>
              </p:cNvPr>
              <p:cNvCxnSpPr/>
              <p:nvPr/>
            </p:nvCxnSpPr>
            <p:spPr>
              <a:xfrm>
                <a:off x="1500112" y="475549"/>
                <a:ext cx="0" cy="6400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D9DFCD5B-BD39-5212-08BA-B24F79E4B0F2}"/>
                </a:ext>
              </a:extLst>
            </p:cNvPr>
            <p:cNvGrpSpPr/>
            <p:nvPr/>
          </p:nvGrpSpPr>
          <p:grpSpPr>
            <a:xfrm>
              <a:off x="1568548" y="410240"/>
              <a:ext cx="363804" cy="798899"/>
              <a:chOff x="1769154" y="410240"/>
              <a:chExt cx="363804" cy="798899"/>
            </a:xfrm>
          </p:grpSpPr>
          <p:pic>
            <p:nvPicPr>
              <p:cNvPr id="101" name="Graphic 100">
                <a:extLst>
                  <a:ext uri="{FF2B5EF4-FFF2-40B4-BE49-F238E27FC236}">
                    <a16:creationId xmlns:a16="http://schemas.microsoft.com/office/drawing/2014/main" id="{1BC63DAB-90B5-CBDD-CE13-0142B439A56A}"/>
                  </a:ext>
                </a:extLst>
              </p:cNvPr>
              <p:cNvPicPr>
                <a:picLocks noChangeAspect="1"/>
              </p:cNvPicPr>
              <p:nvPr/>
            </p:nvPicPr>
            <p:blipFill rotWithShape="1">
              <a:blip r:embed="rId23">
                <a:extLst>
                  <a:ext uri="{96DAC541-7B7A-43D3-8B79-37D633B846F1}">
                    <asvg:svgBlip xmlns:asvg="http://schemas.microsoft.com/office/drawing/2016/SVG/main" r:embed="rId24"/>
                  </a:ext>
                </a:extLst>
              </a:blip>
              <a:srcRect l="49892" t="3100" r="5154" b="-3100"/>
              <a:stretch/>
            </p:blipFill>
            <p:spPr>
              <a:xfrm>
                <a:off x="1773825" y="410240"/>
                <a:ext cx="359133" cy="798899"/>
              </a:xfrm>
              <a:prstGeom prst="rect">
                <a:avLst/>
              </a:prstGeom>
            </p:spPr>
          </p:pic>
          <p:cxnSp>
            <p:nvCxnSpPr>
              <p:cNvPr id="102" name="Straight Connector 101">
                <a:extLst>
                  <a:ext uri="{FF2B5EF4-FFF2-40B4-BE49-F238E27FC236}">
                    <a16:creationId xmlns:a16="http://schemas.microsoft.com/office/drawing/2014/main" id="{F714B208-9AA6-8671-1A5E-5004DE48839C}"/>
                  </a:ext>
                </a:extLst>
              </p:cNvPr>
              <p:cNvCxnSpPr/>
              <p:nvPr/>
            </p:nvCxnSpPr>
            <p:spPr>
              <a:xfrm>
                <a:off x="1769154" y="485220"/>
                <a:ext cx="0" cy="6400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pic>
          <p:nvPicPr>
            <p:cNvPr id="100" name="Graphic 99">
              <a:extLst>
                <a:ext uri="{FF2B5EF4-FFF2-40B4-BE49-F238E27FC236}">
                  <a16:creationId xmlns:a16="http://schemas.microsoft.com/office/drawing/2014/main" id="{33F3DF70-A915-4CC5-478F-F32BFFAB2E9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rot="10800000">
              <a:off x="1444120" y="272753"/>
              <a:ext cx="180420" cy="180420"/>
            </a:xfrm>
            <a:prstGeom prst="rect">
              <a:avLst/>
            </a:prstGeom>
          </p:spPr>
        </p:pic>
      </p:grpSp>
      <p:cxnSp>
        <p:nvCxnSpPr>
          <p:cNvPr id="78" name="Straight Connector 77">
            <a:extLst>
              <a:ext uri="{FF2B5EF4-FFF2-40B4-BE49-F238E27FC236}">
                <a16:creationId xmlns:a16="http://schemas.microsoft.com/office/drawing/2014/main" id="{70C198D0-22D5-9879-17D3-31A05A626C8E}"/>
              </a:ext>
            </a:extLst>
          </p:cNvPr>
          <p:cNvCxnSpPr>
            <a:cxnSpLocks/>
          </p:cNvCxnSpPr>
          <p:nvPr/>
        </p:nvCxnSpPr>
        <p:spPr>
          <a:xfrm>
            <a:off x="2131177" y="4652520"/>
            <a:ext cx="758331" cy="0"/>
          </a:xfrm>
          <a:prstGeom prst="line">
            <a:avLst/>
          </a:prstGeom>
          <a:ln w="2540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A0C99F1-B1B1-AD26-DEB9-D75CFE39FFC2}"/>
              </a:ext>
            </a:extLst>
          </p:cNvPr>
          <p:cNvCxnSpPr>
            <a:cxnSpLocks/>
          </p:cNvCxnSpPr>
          <p:nvPr/>
        </p:nvCxnSpPr>
        <p:spPr>
          <a:xfrm>
            <a:off x="2131177" y="5057378"/>
            <a:ext cx="758331" cy="0"/>
          </a:xfrm>
          <a:prstGeom prst="line">
            <a:avLst/>
          </a:prstGeom>
          <a:ln w="190500">
            <a:solidFill>
              <a:schemeClr val="bg1">
                <a:lumMod val="65000"/>
              </a:schemeClr>
            </a:solidFill>
            <a:tailEnd type="none" w="sm" len="sm"/>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C41C4E5-D046-72FD-EBB1-85B4891F776D}"/>
              </a:ext>
            </a:extLst>
          </p:cNvPr>
          <p:cNvSpPr txBox="1"/>
          <p:nvPr/>
        </p:nvSpPr>
        <p:spPr>
          <a:xfrm>
            <a:off x="2873939" y="4457772"/>
            <a:ext cx="1813317" cy="369332"/>
          </a:xfrm>
          <a:prstGeom prst="rect">
            <a:avLst/>
          </a:prstGeom>
          <a:noFill/>
        </p:spPr>
        <p:txBody>
          <a:bodyPr wrap="none" rtlCol="0">
            <a:spAutoFit/>
          </a:bodyPr>
          <a:lstStyle/>
          <a:p>
            <a:r>
              <a:rPr lang="en-US" dirty="0">
                <a:latin typeface="Helvetica" pitchFamily="2" charset="0"/>
              </a:rPr>
              <a:t>Blackbox Model</a:t>
            </a:r>
          </a:p>
        </p:txBody>
      </p:sp>
      <p:sp>
        <p:nvSpPr>
          <p:cNvPr id="81" name="TextBox 80">
            <a:extLst>
              <a:ext uri="{FF2B5EF4-FFF2-40B4-BE49-F238E27FC236}">
                <a16:creationId xmlns:a16="http://schemas.microsoft.com/office/drawing/2014/main" id="{1F92E977-521C-C2B5-5F30-861764449CAA}"/>
              </a:ext>
            </a:extLst>
          </p:cNvPr>
          <p:cNvSpPr txBox="1"/>
          <p:nvPr/>
        </p:nvSpPr>
        <p:spPr>
          <a:xfrm>
            <a:off x="2873938" y="4866670"/>
            <a:ext cx="2035321" cy="369332"/>
          </a:xfrm>
          <a:prstGeom prst="rect">
            <a:avLst/>
          </a:prstGeom>
          <a:noFill/>
        </p:spPr>
        <p:txBody>
          <a:bodyPr wrap="square" rtlCol="0">
            <a:spAutoFit/>
          </a:bodyPr>
          <a:lstStyle/>
          <a:p>
            <a:r>
              <a:rPr lang="en-US" dirty="0">
                <a:latin typeface="Helvetica" pitchFamily="2" charset="0"/>
              </a:rPr>
              <a:t>Symbolic Model</a:t>
            </a:r>
          </a:p>
        </p:txBody>
      </p:sp>
      <p:sp>
        <p:nvSpPr>
          <p:cNvPr id="82" name="TextBox 81">
            <a:extLst>
              <a:ext uri="{FF2B5EF4-FFF2-40B4-BE49-F238E27FC236}">
                <a16:creationId xmlns:a16="http://schemas.microsoft.com/office/drawing/2014/main" id="{621892E5-9604-66CD-C690-3418321BA3E0}"/>
              </a:ext>
            </a:extLst>
          </p:cNvPr>
          <p:cNvSpPr txBox="1"/>
          <p:nvPr/>
        </p:nvSpPr>
        <p:spPr>
          <a:xfrm>
            <a:off x="2873938" y="5264599"/>
            <a:ext cx="1609146" cy="369332"/>
          </a:xfrm>
          <a:prstGeom prst="rect">
            <a:avLst/>
          </a:prstGeom>
          <a:noFill/>
        </p:spPr>
        <p:txBody>
          <a:bodyPr wrap="square" rtlCol="0">
            <a:spAutoFit/>
          </a:bodyPr>
          <a:lstStyle/>
          <a:p>
            <a:r>
              <a:rPr lang="en-US" dirty="0">
                <a:latin typeface="Helvetica" pitchFamily="2" charset="0"/>
              </a:rPr>
              <a:t>Selector</a:t>
            </a:r>
          </a:p>
        </p:txBody>
      </p:sp>
      <p:pic>
        <p:nvPicPr>
          <p:cNvPr id="84" name="Picture 83">
            <a:extLst>
              <a:ext uri="{FF2B5EF4-FFF2-40B4-BE49-F238E27FC236}">
                <a16:creationId xmlns:a16="http://schemas.microsoft.com/office/drawing/2014/main" id="{77BA0880-1A5C-0C4E-0C2F-8E1059ED13F1}"/>
              </a:ext>
            </a:extLst>
          </p:cNvPr>
          <p:cNvPicPr>
            <a:picLocks noChangeAspect="1"/>
          </p:cNvPicPr>
          <p:nvPr/>
        </p:nvPicPr>
        <p:blipFill>
          <a:blip r:embed="rId27"/>
          <a:stretch>
            <a:fillRect/>
          </a:stretch>
        </p:blipFill>
        <p:spPr>
          <a:xfrm>
            <a:off x="2575906" y="2913842"/>
            <a:ext cx="666809" cy="241259"/>
          </a:xfrm>
          <a:prstGeom prst="rect">
            <a:avLst/>
          </a:prstGeom>
        </p:spPr>
      </p:pic>
      <p:pic>
        <p:nvPicPr>
          <p:cNvPr id="85" name="Picture 84">
            <a:extLst>
              <a:ext uri="{FF2B5EF4-FFF2-40B4-BE49-F238E27FC236}">
                <a16:creationId xmlns:a16="http://schemas.microsoft.com/office/drawing/2014/main" id="{D585C130-BFDC-7F3F-A4F7-32B19021D919}"/>
              </a:ext>
            </a:extLst>
          </p:cNvPr>
          <p:cNvPicPr>
            <a:picLocks noChangeAspect="1"/>
          </p:cNvPicPr>
          <p:nvPr/>
        </p:nvPicPr>
        <p:blipFill>
          <a:blip r:embed="rId28"/>
          <a:stretch>
            <a:fillRect/>
          </a:stretch>
        </p:blipFill>
        <p:spPr>
          <a:xfrm>
            <a:off x="4797869" y="2913842"/>
            <a:ext cx="666809" cy="243881"/>
          </a:xfrm>
          <a:prstGeom prst="rect">
            <a:avLst/>
          </a:prstGeom>
        </p:spPr>
      </p:pic>
      <p:pic>
        <p:nvPicPr>
          <p:cNvPr id="86" name="Picture 85">
            <a:extLst>
              <a:ext uri="{FF2B5EF4-FFF2-40B4-BE49-F238E27FC236}">
                <a16:creationId xmlns:a16="http://schemas.microsoft.com/office/drawing/2014/main" id="{E72917BE-D337-DD84-88BC-EF1D6A381E60}"/>
              </a:ext>
            </a:extLst>
          </p:cNvPr>
          <p:cNvPicPr>
            <a:picLocks noChangeAspect="1"/>
          </p:cNvPicPr>
          <p:nvPr/>
        </p:nvPicPr>
        <p:blipFill>
          <a:blip r:embed="rId29"/>
          <a:stretch>
            <a:fillRect/>
          </a:stretch>
        </p:blipFill>
        <p:spPr>
          <a:xfrm>
            <a:off x="6557332" y="2913842"/>
            <a:ext cx="666809" cy="243881"/>
          </a:xfrm>
          <a:prstGeom prst="rect">
            <a:avLst/>
          </a:prstGeom>
        </p:spPr>
      </p:pic>
      <p:grpSp>
        <p:nvGrpSpPr>
          <p:cNvPr id="88" name="Group 87">
            <a:extLst>
              <a:ext uri="{FF2B5EF4-FFF2-40B4-BE49-F238E27FC236}">
                <a16:creationId xmlns:a16="http://schemas.microsoft.com/office/drawing/2014/main" id="{B028639A-D80F-E098-A077-6DCD80E1D308}"/>
              </a:ext>
            </a:extLst>
          </p:cNvPr>
          <p:cNvGrpSpPr>
            <a:grpSpLocks noChangeAspect="1"/>
          </p:cNvGrpSpPr>
          <p:nvPr/>
        </p:nvGrpSpPr>
        <p:grpSpPr>
          <a:xfrm>
            <a:off x="2287592" y="5275777"/>
            <a:ext cx="318988" cy="332023"/>
            <a:chOff x="2990823" y="5116779"/>
            <a:chExt cx="914400" cy="914399"/>
          </a:xfrm>
        </p:grpSpPr>
        <p:sp>
          <p:nvSpPr>
            <p:cNvPr id="89" name="Oval 88">
              <a:extLst>
                <a:ext uri="{FF2B5EF4-FFF2-40B4-BE49-F238E27FC236}">
                  <a16:creationId xmlns:a16="http://schemas.microsoft.com/office/drawing/2014/main" id="{01B25095-6DBA-5F39-E82C-003DB5D60B2F}"/>
                </a:ext>
              </a:extLst>
            </p:cNvPr>
            <p:cNvSpPr>
              <a:spLocks noChangeAspect="1"/>
            </p:cNvSpPr>
            <p:nvPr/>
          </p:nvSpPr>
          <p:spPr>
            <a:xfrm>
              <a:off x="2990823" y="5116779"/>
              <a:ext cx="914400" cy="91439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pic>
          <p:nvPicPr>
            <p:cNvPr id="90" name="Graphic 89">
              <a:extLst>
                <a:ext uri="{FF2B5EF4-FFF2-40B4-BE49-F238E27FC236}">
                  <a16:creationId xmlns:a16="http://schemas.microsoft.com/office/drawing/2014/main" id="{A6413492-D39D-D11C-3D78-46BC65AC885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09866" y="5210391"/>
              <a:ext cx="676312" cy="676313"/>
            </a:xfrm>
            <a:prstGeom prst="rect">
              <a:avLst/>
            </a:prstGeom>
          </p:spPr>
        </p:pic>
      </p:grpSp>
      <p:sp>
        <p:nvSpPr>
          <p:cNvPr id="3" name="TextBox 2">
            <a:extLst>
              <a:ext uri="{FF2B5EF4-FFF2-40B4-BE49-F238E27FC236}">
                <a16:creationId xmlns:a16="http://schemas.microsoft.com/office/drawing/2014/main" id="{A57DFD25-D1DB-0A16-1A3B-563D3C790B6B}"/>
              </a:ext>
            </a:extLst>
          </p:cNvPr>
          <p:cNvSpPr txBox="1"/>
          <p:nvPr/>
        </p:nvSpPr>
        <p:spPr>
          <a:xfrm>
            <a:off x="5656391" y="1303505"/>
            <a:ext cx="643538" cy="369332"/>
          </a:xfrm>
          <a:prstGeom prst="rect">
            <a:avLst/>
          </a:prstGeom>
          <a:noFill/>
        </p:spPr>
        <p:txBody>
          <a:bodyPr wrap="square" rtlCol="0">
            <a:spAutoFit/>
          </a:bodyPr>
          <a:lstStyle/>
          <a:p>
            <a:r>
              <a:rPr lang="en-US" dirty="0">
                <a:latin typeface="Helvetica" pitchFamily="2" charset="0"/>
              </a:rPr>
              <a:t>Fix</a:t>
            </a:r>
          </a:p>
        </p:txBody>
      </p:sp>
      <p:pic>
        <p:nvPicPr>
          <p:cNvPr id="4" name="Picture 3">
            <a:extLst>
              <a:ext uri="{FF2B5EF4-FFF2-40B4-BE49-F238E27FC236}">
                <a16:creationId xmlns:a16="http://schemas.microsoft.com/office/drawing/2014/main" id="{819DED59-6465-1B9B-D87F-C9FD38EBE8EB}"/>
              </a:ext>
            </a:extLst>
          </p:cNvPr>
          <p:cNvPicPr>
            <a:picLocks noChangeAspect="1"/>
          </p:cNvPicPr>
          <p:nvPr/>
        </p:nvPicPr>
        <p:blipFill>
          <a:blip r:embed="rId30"/>
          <a:stretch>
            <a:fillRect/>
          </a:stretch>
        </p:blipFill>
        <p:spPr>
          <a:xfrm>
            <a:off x="6125379" y="1402514"/>
            <a:ext cx="135873" cy="157435"/>
          </a:xfrm>
          <a:prstGeom prst="rect">
            <a:avLst/>
          </a:prstGeom>
        </p:spPr>
      </p:pic>
      <p:sp>
        <p:nvSpPr>
          <p:cNvPr id="5" name="Slide Number Placeholder 4">
            <a:extLst>
              <a:ext uri="{FF2B5EF4-FFF2-40B4-BE49-F238E27FC236}">
                <a16:creationId xmlns:a16="http://schemas.microsoft.com/office/drawing/2014/main" id="{B6AF5AA7-D1F3-C229-2382-D7FD31276CD9}"/>
              </a:ext>
            </a:extLst>
          </p:cNvPr>
          <p:cNvSpPr>
            <a:spLocks noGrp="1"/>
          </p:cNvSpPr>
          <p:nvPr>
            <p:ph type="sldNum" sz="quarter" idx="12"/>
          </p:nvPr>
        </p:nvSpPr>
        <p:spPr/>
        <p:txBody>
          <a:bodyPr/>
          <a:lstStyle/>
          <a:p>
            <a:fld id="{E373F727-E7F8-2D41-87B8-0A2D76C380FA}" type="slidenum">
              <a:rPr lang="en-US" smtClean="0"/>
              <a:t>13</a:t>
            </a:fld>
            <a:endParaRPr lang="en-US"/>
          </a:p>
        </p:txBody>
      </p:sp>
    </p:spTree>
    <p:extLst>
      <p:ext uri="{BB962C8B-B14F-4D97-AF65-F5344CB8AC3E}">
        <p14:creationId xmlns:p14="http://schemas.microsoft.com/office/powerpoint/2010/main" val="200768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A58B8E4E-78E8-44B0-C394-2234BDA315F7}"/>
              </a:ext>
            </a:extLst>
          </p:cNvPr>
          <p:cNvSpPr txBox="1"/>
          <p:nvPr/>
        </p:nvSpPr>
        <p:spPr>
          <a:xfrm>
            <a:off x="2374919" y="289488"/>
            <a:ext cx="7656263" cy="830997"/>
          </a:xfrm>
          <a:prstGeom prst="rect">
            <a:avLst/>
          </a:prstGeom>
          <a:noFill/>
        </p:spPr>
        <p:txBody>
          <a:bodyPr wrap="none" rtlCol="0">
            <a:spAutoFit/>
          </a:bodyPr>
          <a:lstStyle/>
          <a:p>
            <a:pPr algn="ctr"/>
            <a:r>
              <a:rPr lang="en-US" sz="4800" dirty="0">
                <a:latin typeface="Helvetica Light" panose="020B0403020202020204" pitchFamily="34" charset="0"/>
                <a:cs typeface="Arial" panose="020B0604020202020204" pitchFamily="34" charset="0"/>
              </a:rPr>
              <a:t>Route, interpret and repeat</a:t>
            </a:r>
          </a:p>
        </p:txBody>
      </p:sp>
      <p:pic>
        <p:nvPicPr>
          <p:cNvPr id="26" name="Picture 25">
            <a:extLst>
              <a:ext uri="{FF2B5EF4-FFF2-40B4-BE49-F238E27FC236}">
                <a16:creationId xmlns:a16="http://schemas.microsoft.com/office/drawing/2014/main" id="{3A1922F6-7201-C0C3-75F7-C87A9C257978}"/>
              </a:ext>
            </a:extLst>
          </p:cNvPr>
          <p:cNvPicPr>
            <a:picLocks noChangeAspect="1"/>
          </p:cNvPicPr>
          <p:nvPr/>
        </p:nvPicPr>
        <p:blipFill>
          <a:blip r:embed="rId2"/>
          <a:stretch>
            <a:fillRect/>
          </a:stretch>
        </p:blipFill>
        <p:spPr>
          <a:xfrm>
            <a:off x="209144" y="1303505"/>
            <a:ext cx="2967021" cy="323985"/>
          </a:xfrm>
          <a:prstGeom prst="rect">
            <a:avLst/>
          </a:prstGeom>
        </p:spPr>
      </p:pic>
      <p:cxnSp>
        <p:nvCxnSpPr>
          <p:cNvPr id="28" name="Straight Connector 27">
            <a:extLst>
              <a:ext uri="{FF2B5EF4-FFF2-40B4-BE49-F238E27FC236}">
                <a16:creationId xmlns:a16="http://schemas.microsoft.com/office/drawing/2014/main" id="{96891D56-D88C-346F-E67A-161E59936B31}"/>
              </a:ext>
            </a:extLst>
          </p:cNvPr>
          <p:cNvCxnSpPr/>
          <p:nvPr/>
        </p:nvCxnSpPr>
        <p:spPr>
          <a:xfrm>
            <a:off x="2120406" y="3787853"/>
            <a:ext cx="1663080" cy="0"/>
          </a:xfrm>
          <a:prstGeom prst="line">
            <a:avLst/>
          </a:prstGeom>
          <a:ln w="2540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A3959F0-6C2C-89AC-6CB7-20E102D7BD96}"/>
              </a:ext>
            </a:extLst>
          </p:cNvPr>
          <p:cNvCxnSpPr>
            <a:cxnSpLocks/>
          </p:cNvCxnSpPr>
          <p:nvPr/>
        </p:nvCxnSpPr>
        <p:spPr>
          <a:xfrm>
            <a:off x="3764308" y="3717899"/>
            <a:ext cx="1959055"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Freeform 29">
            <a:extLst>
              <a:ext uri="{FF2B5EF4-FFF2-40B4-BE49-F238E27FC236}">
                <a16:creationId xmlns:a16="http://schemas.microsoft.com/office/drawing/2014/main" id="{295E8159-26DC-279D-E3AD-EAFE136559E7}"/>
              </a:ext>
            </a:extLst>
          </p:cNvPr>
          <p:cNvSpPr/>
          <p:nvPr/>
        </p:nvSpPr>
        <p:spPr>
          <a:xfrm>
            <a:off x="3771435" y="3858383"/>
            <a:ext cx="1389786" cy="809038"/>
          </a:xfrm>
          <a:custGeom>
            <a:avLst/>
            <a:gdLst>
              <a:gd name="connsiteX0" fmla="*/ 0 w 1982364"/>
              <a:gd name="connsiteY0" fmla="*/ 23861 h 1089279"/>
              <a:gd name="connsiteX1" fmla="*/ 614254 w 1982364"/>
              <a:gd name="connsiteY1" fmla="*/ 37821 h 1089279"/>
              <a:gd name="connsiteX2" fmla="*/ 879500 w 1982364"/>
              <a:gd name="connsiteY2" fmla="*/ 379849 h 1089279"/>
              <a:gd name="connsiteX3" fmla="*/ 1214547 w 1982364"/>
              <a:gd name="connsiteY3" fmla="*/ 994102 h 1089279"/>
              <a:gd name="connsiteX4" fmla="*/ 1982364 w 1982364"/>
              <a:gd name="connsiteY4" fmla="*/ 1077864 h 1089279"/>
              <a:gd name="connsiteX0" fmla="*/ 0 w 1974014"/>
              <a:gd name="connsiteY0" fmla="*/ 13250 h 1107896"/>
              <a:gd name="connsiteX1" fmla="*/ 605904 w 1974014"/>
              <a:gd name="connsiteY1" fmla="*/ 56438 h 1107896"/>
              <a:gd name="connsiteX2" fmla="*/ 871150 w 1974014"/>
              <a:gd name="connsiteY2" fmla="*/ 398466 h 1107896"/>
              <a:gd name="connsiteX3" fmla="*/ 1206197 w 1974014"/>
              <a:gd name="connsiteY3" fmla="*/ 1012719 h 1107896"/>
              <a:gd name="connsiteX4" fmla="*/ 1974014 w 1974014"/>
              <a:gd name="connsiteY4" fmla="*/ 1096481 h 1107896"/>
              <a:gd name="connsiteX0" fmla="*/ 0 w 1974014"/>
              <a:gd name="connsiteY0" fmla="*/ 4076 h 1098722"/>
              <a:gd name="connsiteX1" fmla="*/ 605904 w 1974014"/>
              <a:gd name="connsiteY1" fmla="*/ 47264 h 1098722"/>
              <a:gd name="connsiteX2" fmla="*/ 871150 w 1974014"/>
              <a:gd name="connsiteY2" fmla="*/ 389292 h 1098722"/>
              <a:gd name="connsiteX3" fmla="*/ 1206197 w 1974014"/>
              <a:gd name="connsiteY3" fmla="*/ 1003545 h 1098722"/>
              <a:gd name="connsiteX4" fmla="*/ 1974014 w 1974014"/>
              <a:gd name="connsiteY4" fmla="*/ 1087307 h 1098722"/>
              <a:gd name="connsiteX0" fmla="*/ 0 w 1974014"/>
              <a:gd name="connsiteY0" fmla="*/ 4076 h 1098722"/>
              <a:gd name="connsiteX1" fmla="*/ 605904 w 1974014"/>
              <a:gd name="connsiteY1" fmla="*/ 47264 h 1098722"/>
              <a:gd name="connsiteX2" fmla="*/ 871150 w 1974014"/>
              <a:gd name="connsiteY2" fmla="*/ 389292 h 1098722"/>
              <a:gd name="connsiteX3" fmla="*/ 1206197 w 1974014"/>
              <a:gd name="connsiteY3" fmla="*/ 1003545 h 1098722"/>
              <a:gd name="connsiteX4" fmla="*/ 1974014 w 1974014"/>
              <a:gd name="connsiteY4" fmla="*/ 1087307 h 1098722"/>
              <a:gd name="connsiteX0" fmla="*/ 0 w 1974014"/>
              <a:gd name="connsiteY0" fmla="*/ 278 h 1124151"/>
              <a:gd name="connsiteX1" fmla="*/ 605904 w 1974014"/>
              <a:gd name="connsiteY1" fmla="*/ 72693 h 1124151"/>
              <a:gd name="connsiteX2" fmla="*/ 871150 w 1974014"/>
              <a:gd name="connsiteY2" fmla="*/ 414721 h 1124151"/>
              <a:gd name="connsiteX3" fmla="*/ 1206197 w 1974014"/>
              <a:gd name="connsiteY3" fmla="*/ 1028974 h 1124151"/>
              <a:gd name="connsiteX4" fmla="*/ 1974014 w 1974014"/>
              <a:gd name="connsiteY4" fmla="*/ 1112736 h 1124151"/>
              <a:gd name="connsiteX0" fmla="*/ 0 w 1974014"/>
              <a:gd name="connsiteY0" fmla="*/ 77 h 1123950"/>
              <a:gd name="connsiteX1" fmla="*/ 605904 w 1974014"/>
              <a:gd name="connsiteY1" fmla="*/ 97544 h 1123950"/>
              <a:gd name="connsiteX2" fmla="*/ 871150 w 1974014"/>
              <a:gd name="connsiteY2" fmla="*/ 414520 h 1123950"/>
              <a:gd name="connsiteX3" fmla="*/ 1206197 w 1974014"/>
              <a:gd name="connsiteY3" fmla="*/ 1028773 h 1123950"/>
              <a:gd name="connsiteX4" fmla="*/ 1974014 w 1974014"/>
              <a:gd name="connsiteY4" fmla="*/ 1112535 h 1123950"/>
              <a:gd name="connsiteX0" fmla="*/ 0 w 1974014"/>
              <a:gd name="connsiteY0" fmla="*/ 77 h 1123950"/>
              <a:gd name="connsiteX1" fmla="*/ 605904 w 1974014"/>
              <a:gd name="connsiteY1" fmla="*/ 97544 h 1123950"/>
              <a:gd name="connsiteX2" fmla="*/ 871150 w 1974014"/>
              <a:gd name="connsiteY2" fmla="*/ 414520 h 1123950"/>
              <a:gd name="connsiteX3" fmla="*/ 1206197 w 1974014"/>
              <a:gd name="connsiteY3" fmla="*/ 1028773 h 1123950"/>
              <a:gd name="connsiteX4" fmla="*/ 1974014 w 1974014"/>
              <a:gd name="connsiteY4" fmla="*/ 1112535 h 1123950"/>
              <a:gd name="connsiteX0" fmla="*/ 0 w 1974014"/>
              <a:gd name="connsiteY0" fmla="*/ 4025 h 1127898"/>
              <a:gd name="connsiteX1" fmla="*/ 605904 w 1974014"/>
              <a:gd name="connsiteY1" fmla="*/ 51388 h 1127898"/>
              <a:gd name="connsiteX2" fmla="*/ 871150 w 1974014"/>
              <a:gd name="connsiteY2" fmla="*/ 418468 h 1127898"/>
              <a:gd name="connsiteX3" fmla="*/ 1206197 w 1974014"/>
              <a:gd name="connsiteY3" fmla="*/ 1032721 h 1127898"/>
              <a:gd name="connsiteX4" fmla="*/ 1974014 w 1974014"/>
              <a:gd name="connsiteY4" fmla="*/ 1116483 h 1127898"/>
              <a:gd name="connsiteX0" fmla="*/ 0 w 1974014"/>
              <a:gd name="connsiteY0" fmla="*/ 171 h 1161622"/>
              <a:gd name="connsiteX1" fmla="*/ 605904 w 1974014"/>
              <a:gd name="connsiteY1" fmla="*/ 85112 h 1161622"/>
              <a:gd name="connsiteX2" fmla="*/ 871150 w 1974014"/>
              <a:gd name="connsiteY2" fmla="*/ 452192 h 1161622"/>
              <a:gd name="connsiteX3" fmla="*/ 1206197 w 1974014"/>
              <a:gd name="connsiteY3" fmla="*/ 1066445 h 1161622"/>
              <a:gd name="connsiteX4" fmla="*/ 1974014 w 1974014"/>
              <a:gd name="connsiteY4" fmla="*/ 1150207 h 1161622"/>
              <a:gd name="connsiteX0" fmla="*/ 0 w 1974014"/>
              <a:gd name="connsiteY0" fmla="*/ 2082 h 1134306"/>
              <a:gd name="connsiteX1" fmla="*/ 605904 w 1974014"/>
              <a:gd name="connsiteY1" fmla="*/ 57796 h 1134306"/>
              <a:gd name="connsiteX2" fmla="*/ 871150 w 1974014"/>
              <a:gd name="connsiteY2" fmla="*/ 424876 h 1134306"/>
              <a:gd name="connsiteX3" fmla="*/ 1206197 w 1974014"/>
              <a:gd name="connsiteY3" fmla="*/ 1039129 h 1134306"/>
              <a:gd name="connsiteX4" fmla="*/ 1974014 w 1974014"/>
              <a:gd name="connsiteY4" fmla="*/ 1122891 h 1134306"/>
              <a:gd name="connsiteX0" fmla="*/ 0 w 1974014"/>
              <a:gd name="connsiteY0" fmla="*/ 0 h 1132224"/>
              <a:gd name="connsiteX1" fmla="*/ 605904 w 1974014"/>
              <a:gd name="connsiteY1" fmla="*/ 55714 h 1132224"/>
              <a:gd name="connsiteX2" fmla="*/ 871150 w 1974014"/>
              <a:gd name="connsiteY2" fmla="*/ 422794 h 1132224"/>
              <a:gd name="connsiteX3" fmla="*/ 1206197 w 1974014"/>
              <a:gd name="connsiteY3" fmla="*/ 1037047 h 1132224"/>
              <a:gd name="connsiteX4" fmla="*/ 1974014 w 1974014"/>
              <a:gd name="connsiteY4" fmla="*/ 1120809 h 1132224"/>
              <a:gd name="connsiteX0" fmla="*/ 0 w 1974014"/>
              <a:gd name="connsiteY0" fmla="*/ 6628 h 1138852"/>
              <a:gd name="connsiteX1" fmla="*/ 614255 w 1974014"/>
              <a:gd name="connsiteY1" fmla="*/ 41465 h 1138852"/>
              <a:gd name="connsiteX2" fmla="*/ 871150 w 1974014"/>
              <a:gd name="connsiteY2" fmla="*/ 429422 h 1138852"/>
              <a:gd name="connsiteX3" fmla="*/ 1206197 w 1974014"/>
              <a:gd name="connsiteY3" fmla="*/ 1043675 h 1138852"/>
              <a:gd name="connsiteX4" fmla="*/ 1974014 w 1974014"/>
              <a:gd name="connsiteY4" fmla="*/ 1127437 h 1138852"/>
              <a:gd name="connsiteX0" fmla="*/ 0 w 1974014"/>
              <a:gd name="connsiteY0" fmla="*/ 14591 h 1146815"/>
              <a:gd name="connsiteX1" fmla="*/ 614255 w 1974014"/>
              <a:gd name="connsiteY1" fmla="*/ 49428 h 1146815"/>
              <a:gd name="connsiteX2" fmla="*/ 871150 w 1974014"/>
              <a:gd name="connsiteY2" fmla="*/ 437385 h 1146815"/>
              <a:gd name="connsiteX3" fmla="*/ 1206197 w 1974014"/>
              <a:gd name="connsiteY3" fmla="*/ 1051638 h 1146815"/>
              <a:gd name="connsiteX4" fmla="*/ 1974014 w 1974014"/>
              <a:gd name="connsiteY4" fmla="*/ 1135400 h 1146815"/>
              <a:gd name="connsiteX0" fmla="*/ 0 w 1974014"/>
              <a:gd name="connsiteY0" fmla="*/ 6746 h 1168198"/>
              <a:gd name="connsiteX1" fmla="*/ 614255 w 1974014"/>
              <a:gd name="connsiteY1" fmla="*/ 70811 h 1168198"/>
              <a:gd name="connsiteX2" fmla="*/ 871150 w 1974014"/>
              <a:gd name="connsiteY2" fmla="*/ 458768 h 1168198"/>
              <a:gd name="connsiteX3" fmla="*/ 1206197 w 1974014"/>
              <a:gd name="connsiteY3" fmla="*/ 1073021 h 1168198"/>
              <a:gd name="connsiteX4" fmla="*/ 1974014 w 1974014"/>
              <a:gd name="connsiteY4" fmla="*/ 1156783 h 1168198"/>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3198 h 1164650"/>
              <a:gd name="connsiteX1" fmla="*/ 614255 w 1974014"/>
              <a:gd name="connsiteY1" fmla="*/ 67263 h 1164650"/>
              <a:gd name="connsiteX2" fmla="*/ 871150 w 1974014"/>
              <a:gd name="connsiteY2" fmla="*/ 455220 h 1164650"/>
              <a:gd name="connsiteX3" fmla="*/ 1206197 w 1974014"/>
              <a:gd name="connsiteY3" fmla="*/ 1069473 h 1164650"/>
              <a:gd name="connsiteX4" fmla="*/ 1974014 w 1974014"/>
              <a:gd name="connsiteY4" fmla="*/ 1153235 h 1164650"/>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519 h 1161971"/>
              <a:gd name="connsiteX1" fmla="*/ 614255 w 1974014"/>
              <a:gd name="connsiteY1" fmla="*/ 64584 h 1161971"/>
              <a:gd name="connsiteX2" fmla="*/ 871150 w 1974014"/>
              <a:gd name="connsiteY2" fmla="*/ 452541 h 1161971"/>
              <a:gd name="connsiteX3" fmla="*/ 1206197 w 1974014"/>
              <a:gd name="connsiteY3" fmla="*/ 1066794 h 1161971"/>
              <a:gd name="connsiteX4" fmla="*/ 1974014 w 1974014"/>
              <a:gd name="connsiteY4" fmla="*/ 1150556 h 1161971"/>
              <a:gd name="connsiteX0" fmla="*/ 0 w 1974014"/>
              <a:gd name="connsiteY0" fmla="*/ 519 h 1161971"/>
              <a:gd name="connsiteX1" fmla="*/ 614255 w 1974014"/>
              <a:gd name="connsiteY1" fmla="*/ 64584 h 1161971"/>
              <a:gd name="connsiteX2" fmla="*/ 871150 w 1974014"/>
              <a:gd name="connsiteY2" fmla="*/ 452541 h 1161971"/>
              <a:gd name="connsiteX3" fmla="*/ 1206197 w 1974014"/>
              <a:gd name="connsiteY3" fmla="*/ 1066794 h 1161971"/>
              <a:gd name="connsiteX4" fmla="*/ 1974014 w 1974014"/>
              <a:gd name="connsiteY4" fmla="*/ 1150556 h 1161971"/>
              <a:gd name="connsiteX0" fmla="*/ 0 w 1974014"/>
              <a:gd name="connsiteY0" fmla="*/ 35732 h 1197184"/>
              <a:gd name="connsiteX1" fmla="*/ 614255 w 1974014"/>
              <a:gd name="connsiteY1" fmla="*/ 99797 h 1197184"/>
              <a:gd name="connsiteX2" fmla="*/ 1206197 w 1974014"/>
              <a:gd name="connsiteY2" fmla="*/ 1102007 h 1197184"/>
              <a:gd name="connsiteX3" fmla="*/ 1974014 w 1974014"/>
              <a:gd name="connsiteY3" fmla="*/ 1185769 h 1197184"/>
              <a:gd name="connsiteX0" fmla="*/ 0 w 1974014"/>
              <a:gd name="connsiteY0" fmla="*/ 0 h 1161452"/>
              <a:gd name="connsiteX1" fmla="*/ 661880 w 1974014"/>
              <a:gd name="connsiteY1" fmla="*/ 172015 h 1161452"/>
              <a:gd name="connsiteX2" fmla="*/ 1206197 w 1974014"/>
              <a:gd name="connsiteY2" fmla="*/ 1066275 h 1161452"/>
              <a:gd name="connsiteX3" fmla="*/ 1974014 w 1974014"/>
              <a:gd name="connsiteY3" fmla="*/ 1150037 h 1161452"/>
              <a:gd name="connsiteX0" fmla="*/ 0 w 1798168"/>
              <a:gd name="connsiteY0" fmla="*/ 0 h 1171158"/>
              <a:gd name="connsiteX1" fmla="*/ 661880 w 1798168"/>
              <a:gd name="connsiteY1" fmla="*/ 172015 h 1171158"/>
              <a:gd name="connsiteX2" fmla="*/ 1206197 w 1798168"/>
              <a:gd name="connsiteY2" fmla="*/ 1066275 h 1171158"/>
              <a:gd name="connsiteX3" fmla="*/ 1798168 w 1798168"/>
              <a:gd name="connsiteY3" fmla="*/ 1162826 h 1171158"/>
              <a:gd name="connsiteX0" fmla="*/ 0 w 1798168"/>
              <a:gd name="connsiteY0" fmla="*/ 0 h 1165595"/>
              <a:gd name="connsiteX1" fmla="*/ 661880 w 1798168"/>
              <a:gd name="connsiteY1" fmla="*/ 172015 h 1165595"/>
              <a:gd name="connsiteX2" fmla="*/ 1206197 w 1798168"/>
              <a:gd name="connsiteY2" fmla="*/ 1066275 h 1165595"/>
              <a:gd name="connsiteX3" fmla="*/ 1798168 w 1798168"/>
              <a:gd name="connsiteY3" fmla="*/ 1162826 h 1165595"/>
            </a:gdLst>
            <a:ahLst/>
            <a:cxnLst>
              <a:cxn ang="0">
                <a:pos x="connsiteX0" y="connsiteY0"/>
              </a:cxn>
              <a:cxn ang="0">
                <a:pos x="connsiteX1" y="connsiteY1"/>
              </a:cxn>
              <a:cxn ang="0">
                <a:pos x="connsiteX2" y="connsiteY2"/>
              </a:cxn>
              <a:cxn ang="0">
                <a:pos x="connsiteX3" y="connsiteY3"/>
              </a:cxn>
            </a:cxnLst>
            <a:rect l="l" t="t" r="r" b="b"/>
            <a:pathLst>
              <a:path w="1798168" h="1165595">
                <a:moveTo>
                  <a:pt x="0" y="0"/>
                </a:moveTo>
                <a:cubicBezTo>
                  <a:pt x="161854" y="191"/>
                  <a:pt x="460847" y="-5697"/>
                  <a:pt x="661880" y="172015"/>
                </a:cubicBezTo>
                <a:cubicBezTo>
                  <a:pt x="862913" y="349727"/>
                  <a:pt x="979571" y="885280"/>
                  <a:pt x="1206197" y="1066275"/>
                </a:cubicBezTo>
                <a:cubicBezTo>
                  <a:pt x="1390008" y="1182611"/>
                  <a:pt x="1499771" y="1166324"/>
                  <a:pt x="1798168" y="1162826"/>
                </a:cubicBezTo>
              </a:path>
            </a:pathLst>
          </a:custGeom>
          <a:noFill/>
          <a:ln w="127000">
            <a:solidFill>
              <a:schemeClr val="bg1">
                <a:lumMod val="6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cxnSp>
        <p:nvCxnSpPr>
          <p:cNvPr id="31" name="Straight Connector 30">
            <a:extLst>
              <a:ext uri="{FF2B5EF4-FFF2-40B4-BE49-F238E27FC236}">
                <a16:creationId xmlns:a16="http://schemas.microsoft.com/office/drawing/2014/main" id="{7523B8F2-9755-B4ED-0D63-84D8A9857375}"/>
              </a:ext>
            </a:extLst>
          </p:cNvPr>
          <p:cNvCxnSpPr>
            <a:cxnSpLocks/>
          </p:cNvCxnSpPr>
          <p:nvPr/>
        </p:nvCxnSpPr>
        <p:spPr>
          <a:xfrm>
            <a:off x="5723363" y="3682541"/>
            <a:ext cx="1959055"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Freeform 31">
            <a:extLst>
              <a:ext uri="{FF2B5EF4-FFF2-40B4-BE49-F238E27FC236}">
                <a16:creationId xmlns:a16="http://schemas.microsoft.com/office/drawing/2014/main" id="{50C8063A-071E-08D4-EFCF-73F12DC3C1D2}"/>
              </a:ext>
            </a:extLst>
          </p:cNvPr>
          <p:cNvSpPr/>
          <p:nvPr/>
        </p:nvSpPr>
        <p:spPr>
          <a:xfrm>
            <a:off x="5720297" y="3752317"/>
            <a:ext cx="1401819" cy="816302"/>
          </a:xfrm>
          <a:custGeom>
            <a:avLst/>
            <a:gdLst>
              <a:gd name="connsiteX0" fmla="*/ 0 w 1982364"/>
              <a:gd name="connsiteY0" fmla="*/ 23861 h 1089279"/>
              <a:gd name="connsiteX1" fmla="*/ 614254 w 1982364"/>
              <a:gd name="connsiteY1" fmla="*/ 37821 h 1089279"/>
              <a:gd name="connsiteX2" fmla="*/ 879500 w 1982364"/>
              <a:gd name="connsiteY2" fmla="*/ 379849 h 1089279"/>
              <a:gd name="connsiteX3" fmla="*/ 1214547 w 1982364"/>
              <a:gd name="connsiteY3" fmla="*/ 994102 h 1089279"/>
              <a:gd name="connsiteX4" fmla="*/ 1982364 w 1982364"/>
              <a:gd name="connsiteY4" fmla="*/ 1077864 h 1089279"/>
              <a:gd name="connsiteX0" fmla="*/ 0 w 1974014"/>
              <a:gd name="connsiteY0" fmla="*/ 13250 h 1107896"/>
              <a:gd name="connsiteX1" fmla="*/ 605904 w 1974014"/>
              <a:gd name="connsiteY1" fmla="*/ 56438 h 1107896"/>
              <a:gd name="connsiteX2" fmla="*/ 871150 w 1974014"/>
              <a:gd name="connsiteY2" fmla="*/ 398466 h 1107896"/>
              <a:gd name="connsiteX3" fmla="*/ 1206197 w 1974014"/>
              <a:gd name="connsiteY3" fmla="*/ 1012719 h 1107896"/>
              <a:gd name="connsiteX4" fmla="*/ 1974014 w 1974014"/>
              <a:gd name="connsiteY4" fmla="*/ 1096481 h 1107896"/>
              <a:gd name="connsiteX0" fmla="*/ 0 w 1974014"/>
              <a:gd name="connsiteY0" fmla="*/ 4076 h 1098722"/>
              <a:gd name="connsiteX1" fmla="*/ 605904 w 1974014"/>
              <a:gd name="connsiteY1" fmla="*/ 47264 h 1098722"/>
              <a:gd name="connsiteX2" fmla="*/ 871150 w 1974014"/>
              <a:gd name="connsiteY2" fmla="*/ 389292 h 1098722"/>
              <a:gd name="connsiteX3" fmla="*/ 1206197 w 1974014"/>
              <a:gd name="connsiteY3" fmla="*/ 1003545 h 1098722"/>
              <a:gd name="connsiteX4" fmla="*/ 1974014 w 1974014"/>
              <a:gd name="connsiteY4" fmla="*/ 1087307 h 1098722"/>
              <a:gd name="connsiteX0" fmla="*/ 0 w 1974014"/>
              <a:gd name="connsiteY0" fmla="*/ 4076 h 1098722"/>
              <a:gd name="connsiteX1" fmla="*/ 605904 w 1974014"/>
              <a:gd name="connsiteY1" fmla="*/ 47264 h 1098722"/>
              <a:gd name="connsiteX2" fmla="*/ 871150 w 1974014"/>
              <a:gd name="connsiteY2" fmla="*/ 389292 h 1098722"/>
              <a:gd name="connsiteX3" fmla="*/ 1206197 w 1974014"/>
              <a:gd name="connsiteY3" fmla="*/ 1003545 h 1098722"/>
              <a:gd name="connsiteX4" fmla="*/ 1974014 w 1974014"/>
              <a:gd name="connsiteY4" fmla="*/ 1087307 h 1098722"/>
              <a:gd name="connsiteX0" fmla="*/ 0 w 1974014"/>
              <a:gd name="connsiteY0" fmla="*/ 278 h 1124151"/>
              <a:gd name="connsiteX1" fmla="*/ 605904 w 1974014"/>
              <a:gd name="connsiteY1" fmla="*/ 72693 h 1124151"/>
              <a:gd name="connsiteX2" fmla="*/ 871150 w 1974014"/>
              <a:gd name="connsiteY2" fmla="*/ 414721 h 1124151"/>
              <a:gd name="connsiteX3" fmla="*/ 1206197 w 1974014"/>
              <a:gd name="connsiteY3" fmla="*/ 1028974 h 1124151"/>
              <a:gd name="connsiteX4" fmla="*/ 1974014 w 1974014"/>
              <a:gd name="connsiteY4" fmla="*/ 1112736 h 1124151"/>
              <a:gd name="connsiteX0" fmla="*/ 0 w 1974014"/>
              <a:gd name="connsiteY0" fmla="*/ 77 h 1123950"/>
              <a:gd name="connsiteX1" fmla="*/ 605904 w 1974014"/>
              <a:gd name="connsiteY1" fmla="*/ 97544 h 1123950"/>
              <a:gd name="connsiteX2" fmla="*/ 871150 w 1974014"/>
              <a:gd name="connsiteY2" fmla="*/ 414520 h 1123950"/>
              <a:gd name="connsiteX3" fmla="*/ 1206197 w 1974014"/>
              <a:gd name="connsiteY3" fmla="*/ 1028773 h 1123950"/>
              <a:gd name="connsiteX4" fmla="*/ 1974014 w 1974014"/>
              <a:gd name="connsiteY4" fmla="*/ 1112535 h 1123950"/>
              <a:gd name="connsiteX0" fmla="*/ 0 w 1974014"/>
              <a:gd name="connsiteY0" fmla="*/ 77 h 1123950"/>
              <a:gd name="connsiteX1" fmla="*/ 605904 w 1974014"/>
              <a:gd name="connsiteY1" fmla="*/ 97544 h 1123950"/>
              <a:gd name="connsiteX2" fmla="*/ 871150 w 1974014"/>
              <a:gd name="connsiteY2" fmla="*/ 414520 h 1123950"/>
              <a:gd name="connsiteX3" fmla="*/ 1206197 w 1974014"/>
              <a:gd name="connsiteY3" fmla="*/ 1028773 h 1123950"/>
              <a:gd name="connsiteX4" fmla="*/ 1974014 w 1974014"/>
              <a:gd name="connsiteY4" fmla="*/ 1112535 h 1123950"/>
              <a:gd name="connsiteX0" fmla="*/ 0 w 1974014"/>
              <a:gd name="connsiteY0" fmla="*/ 4025 h 1127898"/>
              <a:gd name="connsiteX1" fmla="*/ 605904 w 1974014"/>
              <a:gd name="connsiteY1" fmla="*/ 51388 h 1127898"/>
              <a:gd name="connsiteX2" fmla="*/ 871150 w 1974014"/>
              <a:gd name="connsiteY2" fmla="*/ 418468 h 1127898"/>
              <a:gd name="connsiteX3" fmla="*/ 1206197 w 1974014"/>
              <a:gd name="connsiteY3" fmla="*/ 1032721 h 1127898"/>
              <a:gd name="connsiteX4" fmla="*/ 1974014 w 1974014"/>
              <a:gd name="connsiteY4" fmla="*/ 1116483 h 1127898"/>
              <a:gd name="connsiteX0" fmla="*/ 0 w 1974014"/>
              <a:gd name="connsiteY0" fmla="*/ 171 h 1161622"/>
              <a:gd name="connsiteX1" fmla="*/ 605904 w 1974014"/>
              <a:gd name="connsiteY1" fmla="*/ 85112 h 1161622"/>
              <a:gd name="connsiteX2" fmla="*/ 871150 w 1974014"/>
              <a:gd name="connsiteY2" fmla="*/ 452192 h 1161622"/>
              <a:gd name="connsiteX3" fmla="*/ 1206197 w 1974014"/>
              <a:gd name="connsiteY3" fmla="*/ 1066445 h 1161622"/>
              <a:gd name="connsiteX4" fmla="*/ 1974014 w 1974014"/>
              <a:gd name="connsiteY4" fmla="*/ 1150207 h 1161622"/>
              <a:gd name="connsiteX0" fmla="*/ 0 w 1974014"/>
              <a:gd name="connsiteY0" fmla="*/ 2082 h 1134306"/>
              <a:gd name="connsiteX1" fmla="*/ 605904 w 1974014"/>
              <a:gd name="connsiteY1" fmla="*/ 57796 h 1134306"/>
              <a:gd name="connsiteX2" fmla="*/ 871150 w 1974014"/>
              <a:gd name="connsiteY2" fmla="*/ 424876 h 1134306"/>
              <a:gd name="connsiteX3" fmla="*/ 1206197 w 1974014"/>
              <a:gd name="connsiteY3" fmla="*/ 1039129 h 1134306"/>
              <a:gd name="connsiteX4" fmla="*/ 1974014 w 1974014"/>
              <a:gd name="connsiteY4" fmla="*/ 1122891 h 1134306"/>
              <a:gd name="connsiteX0" fmla="*/ 0 w 1974014"/>
              <a:gd name="connsiteY0" fmla="*/ 0 h 1132224"/>
              <a:gd name="connsiteX1" fmla="*/ 605904 w 1974014"/>
              <a:gd name="connsiteY1" fmla="*/ 55714 h 1132224"/>
              <a:gd name="connsiteX2" fmla="*/ 871150 w 1974014"/>
              <a:gd name="connsiteY2" fmla="*/ 422794 h 1132224"/>
              <a:gd name="connsiteX3" fmla="*/ 1206197 w 1974014"/>
              <a:gd name="connsiteY3" fmla="*/ 1037047 h 1132224"/>
              <a:gd name="connsiteX4" fmla="*/ 1974014 w 1974014"/>
              <a:gd name="connsiteY4" fmla="*/ 1120809 h 1132224"/>
              <a:gd name="connsiteX0" fmla="*/ 0 w 1974014"/>
              <a:gd name="connsiteY0" fmla="*/ 6628 h 1138852"/>
              <a:gd name="connsiteX1" fmla="*/ 614255 w 1974014"/>
              <a:gd name="connsiteY1" fmla="*/ 41465 h 1138852"/>
              <a:gd name="connsiteX2" fmla="*/ 871150 w 1974014"/>
              <a:gd name="connsiteY2" fmla="*/ 429422 h 1138852"/>
              <a:gd name="connsiteX3" fmla="*/ 1206197 w 1974014"/>
              <a:gd name="connsiteY3" fmla="*/ 1043675 h 1138852"/>
              <a:gd name="connsiteX4" fmla="*/ 1974014 w 1974014"/>
              <a:gd name="connsiteY4" fmla="*/ 1127437 h 1138852"/>
              <a:gd name="connsiteX0" fmla="*/ 0 w 1974014"/>
              <a:gd name="connsiteY0" fmla="*/ 14591 h 1146815"/>
              <a:gd name="connsiteX1" fmla="*/ 614255 w 1974014"/>
              <a:gd name="connsiteY1" fmla="*/ 49428 h 1146815"/>
              <a:gd name="connsiteX2" fmla="*/ 871150 w 1974014"/>
              <a:gd name="connsiteY2" fmla="*/ 437385 h 1146815"/>
              <a:gd name="connsiteX3" fmla="*/ 1206197 w 1974014"/>
              <a:gd name="connsiteY3" fmla="*/ 1051638 h 1146815"/>
              <a:gd name="connsiteX4" fmla="*/ 1974014 w 1974014"/>
              <a:gd name="connsiteY4" fmla="*/ 1135400 h 1146815"/>
              <a:gd name="connsiteX0" fmla="*/ 0 w 1974014"/>
              <a:gd name="connsiteY0" fmla="*/ 6746 h 1168198"/>
              <a:gd name="connsiteX1" fmla="*/ 614255 w 1974014"/>
              <a:gd name="connsiteY1" fmla="*/ 70811 h 1168198"/>
              <a:gd name="connsiteX2" fmla="*/ 871150 w 1974014"/>
              <a:gd name="connsiteY2" fmla="*/ 458768 h 1168198"/>
              <a:gd name="connsiteX3" fmla="*/ 1206197 w 1974014"/>
              <a:gd name="connsiteY3" fmla="*/ 1073021 h 1168198"/>
              <a:gd name="connsiteX4" fmla="*/ 1974014 w 1974014"/>
              <a:gd name="connsiteY4" fmla="*/ 1156783 h 1168198"/>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3198 h 1164650"/>
              <a:gd name="connsiteX1" fmla="*/ 614255 w 1974014"/>
              <a:gd name="connsiteY1" fmla="*/ 67263 h 1164650"/>
              <a:gd name="connsiteX2" fmla="*/ 871150 w 1974014"/>
              <a:gd name="connsiteY2" fmla="*/ 455220 h 1164650"/>
              <a:gd name="connsiteX3" fmla="*/ 1206197 w 1974014"/>
              <a:gd name="connsiteY3" fmla="*/ 1069473 h 1164650"/>
              <a:gd name="connsiteX4" fmla="*/ 1974014 w 1974014"/>
              <a:gd name="connsiteY4" fmla="*/ 1153235 h 1164650"/>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519 h 1161971"/>
              <a:gd name="connsiteX1" fmla="*/ 614255 w 1974014"/>
              <a:gd name="connsiteY1" fmla="*/ 64584 h 1161971"/>
              <a:gd name="connsiteX2" fmla="*/ 871150 w 1974014"/>
              <a:gd name="connsiteY2" fmla="*/ 452541 h 1161971"/>
              <a:gd name="connsiteX3" fmla="*/ 1206197 w 1974014"/>
              <a:gd name="connsiteY3" fmla="*/ 1066794 h 1161971"/>
              <a:gd name="connsiteX4" fmla="*/ 1974014 w 1974014"/>
              <a:gd name="connsiteY4" fmla="*/ 1150556 h 1161971"/>
              <a:gd name="connsiteX0" fmla="*/ 0 w 1974014"/>
              <a:gd name="connsiteY0" fmla="*/ 519 h 1161971"/>
              <a:gd name="connsiteX1" fmla="*/ 614255 w 1974014"/>
              <a:gd name="connsiteY1" fmla="*/ 64584 h 1161971"/>
              <a:gd name="connsiteX2" fmla="*/ 871150 w 1974014"/>
              <a:gd name="connsiteY2" fmla="*/ 452541 h 1161971"/>
              <a:gd name="connsiteX3" fmla="*/ 1206197 w 1974014"/>
              <a:gd name="connsiteY3" fmla="*/ 1066794 h 1161971"/>
              <a:gd name="connsiteX4" fmla="*/ 1974014 w 1974014"/>
              <a:gd name="connsiteY4" fmla="*/ 1150556 h 1161971"/>
              <a:gd name="connsiteX0" fmla="*/ 0 w 1974014"/>
              <a:gd name="connsiteY0" fmla="*/ 35732 h 1197184"/>
              <a:gd name="connsiteX1" fmla="*/ 614255 w 1974014"/>
              <a:gd name="connsiteY1" fmla="*/ 99797 h 1197184"/>
              <a:gd name="connsiteX2" fmla="*/ 1206197 w 1974014"/>
              <a:gd name="connsiteY2" fmla="*/ 1102007 h 1197184"/>
              <a:gd name="connsiteX3" fmla="*/ 1974014 w 1974014"/>
              <a:gd name="connsiteY3" fmla="*/ 1185769 h 1197184"/>
              <a:gd name="connsiteX0" fmla="*/ 0 w 1974014"/>
              <a:gd name="connsiteY0" fmla="*/ 0 h 1161452"/>
              <a:gd name="connsiteX1" fmla="*/ 661880 w 1974014"/>
              <a:gd name="connsiteY1" fmla="*/ 172015 h 1161452"/>
              <a:gd name="connsiteX2" fmla="*/ 1206197 w 1974014"/>
              <a:gd name="connsiteY2" fmla="*/ 1066275 h 1161452"/>
              <a:gd name="connsiteX3" fmla="*/ 1974014 w 1974014"/>
              <a:gd name="connsiteY3" fmla="*/ 1150037 h 1161452"/>
              <a:gd name="connsiteX0" fmla="*/ 0 w 1798168"/>
              <a:gd name="connsiteY0" fmla="*/ 0 h 1171158"/>
              <a:gd name="connsiteX1" fmla="*/ 661880 w 1798168"/>
              <a:gd name="connsiteY1" fmla="*/ 172015 h 1171158"/>
              <a:gd name="connsiteX2" fmla="*/ 1206197 w 1798168"/>
              <a:gd name="connsiteY2" fmla="*/ 1066275 h 1171158"/>
              <a:gd name="connsiteX3" fmla="*/ 1798168 w 1798168"/>
              <a:gd name="connsiteY3" fmla="*/ 1162826 h 1171158"/>
              <a:gd name="connsiteX0" fmla="*/ 0 w 1798168"/>
              <a:gd name="connsiteY0" fmla="*/ 0 h 1165595"/>
              <a:gd name="connsiteX1" fmla="*/ 661880 w 1798168"/>
              <a:gd name="connsiteY1" fmla="*/ 172015 h 1165595"/>
              <a:gd name="connsiteX2" fmla="*/ 1206197 w 1798168"/>
              <a:gd name="connsiteY2" fmla="*/ 1066275 h 1165595"/>
              <a:gd name="connsiteX3" fmla="*/ 1798168 w 1798168"/>
              <a:gd name="connsiteY3" fmla="*/ 1162826 h 1165595"/>
            </a:gdLst>
            <a:ahLst/>
            <a:cxnLst>
              <a:cxn ang="0">
                <a:pos x="connsiteX0" y="connsiteY0"/>
              </a:cxn>
              <a:cxn ang="0">
                <a:pos x="connsiteX1" y="connsiteY1"/>
              </a:cxn>
              <a:cxn ang="0">
                <a:pos x="connsiteX2" y="connsiteY2"/>
              </a:cxn>
              <a:cxn ang="0">
                <a:pos x="connsiteX3" y="connsiteY3"/>
              </a:cxn>
            </a:cxnLst>
            <a:rect l="l" t="t" r="r" b="b"/>
            <a:pathLst>
              <a:path w="1798168" h="1165595">
                <a:moveTo>
                  <a:pt x="0" y="0"/>
                </a:moveTo>
                <a:cubicBezTo>
                  <a:pt x="161854" y="191"/>
                  <a:pt x="460847" y="-5697"/>
                  <a:pt x="661880" y="172015"/>
                </a:cubicBezTo>
                <a:cubicBezTo>
                  <a:pt x="862913" y="349727"/>
                  <a:pt x="979571" y="885280"/>
                  <a:pt x="1206197" y="1066275"/>
                </a:cubicBezTo>
                <a:cubicBezTo>
                  <a:pt x="1390008" y="1182611"/>
                  <a:pt x="1499771" y="1166324"/>
                  <a:pt x="1798168" y="1162826"/>
                </a:cubicBezTo>
              </a:path>
            </a:pathLst>
          </a:custGeom>
          <a:noFill/>
          <a:ln w="63500">
            <a:solidFill>
              <a:schemeClr val="bg1">
                <a:lumMod val="65000"/>
              </a:schemeClr>
            </a:solidFill>
            <a:tailEnd type="triangle" w="med" len="med"/>
          </a:ln>
          <a:effectLst>
            <a:outerShdw blurRad="50800" dist="50800" dir="5400000" sx="1000" sy="1000" algn="ctr" rotWithShape="0">
              <a:srgbClr val="000000"/>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34" name="Freeform 33">
            <a:extLst>
              <a:ext uri="{FF2B5EF4-FFF2-40B4-BE49-F238E27FC236}">
                <a16:creationId xmlns:a16="http://schemas.microsoft.com/office/drawing/2014/main" id="{914C284E-E2AB-7920-3661-A3060A10154F}"/>
              </a:ext>
            </a:extLst>
          </p:cNvPr>
          <p:cNvSpPr/>
          <p:nvPr/>
        </p:nvSpPr>
        <p:spPr>
          <a:xfrm>
            <a:off x="7679019" y="3698110"/>
            <a:ext cx="1668400" cy="819974"/>
          </a:xfrm>
          <a:custGeom>
            <a:avLst/>
            <a:gdLst>
              <a:gd name="connsiteX0" fmla="*/ 0 w 1982364"/>
              <a:gd name="connsiteY0" fmla="*/ 23861 h 1089279"/>
              <a:gd name="connsiteX1" fmla="*/ 614254 w 1982364"/>
              <a:gd name="connsiteY1" fmla="*/ 37821 h 1089279"/>
              <a:gd name="connsiteX2" fmla="*/ 879500 w 1982364"/>
              <a:gd name="connsiteY2" fmla="*/ 379849 h 1089279"/>
              <a:gd name="connsiteX3" fmla="*/ 1214547 w 1982364"/>
              <a:gd name="connsiteY3" fmla="*/ 994102 h 1089279"/>
              <a:gd name="connsiteX4" fmla="*/ 1982364 w 1982364"/>
              <a:gd name="connsiteY4" fmla="*/ 1077864 h 1089279"/>
              <a:gd name="connsiteX0" fmla="*/ 0 w 1974014"/>
              <a:gd name="connsiteY0" fmla="*/ 13250 h 1107896"/>
              <a:gd name="connsiteX1" fmla="*/ 605904 w 1974014"/>
              <a:gd name="connsiteY1" fmla="*/ 56438 h 1107896"/>
              <a:gd name="connsiteX2" fmla="*/ 871150 w 1974014"/>
              <a:gd name="connsiteY2" fmla="*/ 398466 h 1107896"/>
              <a:gd name="connsiteX3" fmla="*/ 1206197 w 1974014"/>
              <a:gd name="connsiteY3" fmla="*/ 1012719 h 1107896"/>
              <a:gd name="connsiteX4" fmla="*/ 1974014 w 1974014"/>
              <a:gd name="connsiteY4" fmla="*/ 1096481 h 1107896"/>
              <a:gd name="connsiteX0" fmla="*/ 0 w 1974014"/>
              <a:gd name="connsiteY0" fmla="*/ 4076 h 1098722"/>
              <a:gd name="connsiteX1" fmla="*/ 605904 w 1974014"/>
              <a:gd name="connsiteY1" fmla="*/ 47264 h 1098722"/>
              <a:gd name="connsiteX2" fmla="*/ 871150 w 1974014"/>
              <a:gd name="connsiteY2" fmla="*/ 389292 h 1098722"/>
              <a:gd name="connsiteX3" fmla="*/ 1206197 w 1974014"/>
              <a:gd name="connsiteY3" fmla="*/ 1003545 h 1098722"/>
              <a:gd name="connsiteX4" fmla="*/ 1974014 w 1974014"/>
              <a:gd name="connsiteY4" fmla="*/ 1087307 h 1098722"/>
              <a:gd name="connsiteX0" fmla="*/ 0 w 1974014"/>
              <a:gd name="connsiteY0" fmla="*/ 4076 h 1098722"/>
              <a:gd name="connsiteX1" fmla="*/ 605904 w 1974014"/>
              <a:gd name="connsiteY1" fmla="*/ 47264 h 1098722"/>
              <a:gd name="connsiteX2" fmla="*/ 871150 w 1974014"/>
              <a:gd name="connsiteY2" fmla="*/ 389292 h 1098722"/>
              <a:gd name="connsiteX3" fmla="*/ 1206197 w 1974014"/>
              <a:gd name="connsiteY3" fmla="*/ 1003545 h 1098722"/>
              <a:gd name="connsiteX4" fmla="*/ 1974014 w 1974014"/>
              <a:gd name="connsiteY4" fmla="*/ 1087307 h 1098722"/>
              <a:gd name="connsiteX0" fmla="*/ 0 w 1974014"/>
              <a:gd name="connsiteY0" fmla="*/ 278 h 1124151"/>
              <a:gd name="connsiteX1" fmla="*/ 605904 w 1974014"/>
              <a:gd name="connsiteY1" fmla="*/ 72693 h 1124151"/>
              <a:gd name="connsiteX2" fmla="*/ 871150 w 1974014"/>
              <a:gd name="connsiteY2" fmla="*/ 414721 h 1124151"/>
              <a:gd name="connsiteX3" fmla="*/ 1206197 w 1974014"/>
              <a:gd name="connsiteY3" fmla="*/ 1028974 h 1124151"/>
              <a:gd name="connsiteX4" fmla="*/ 1974014 w 1974014"/>
              <a:gd name="connsiteY4" fmla="*/ 1112736 h 1124151"/>
              <a:gd name="connsiteX0" fmla="*/ 0 w 1974014"/>
              <a:gd name="connsiteY0" fmla="*/ 77 h 1123950"/>
              <a:gd name="connsiteX1" fmla="*/ 605904 w 1974014"/>
              <a:gd name="connsiteY1" fmla="*/ 97544 h 1123950"/>
              <a:gd name="connsiteX2" fmla="*/ 871150 w 1974014"/>
              <a:gd name="connsiteY2" fmla="*/ 414520 h 1123950"/>
              <a:gd name="connsiteX3" fmla="*/ 1206197 w 1974014"/>
              <a:gd name="connsiteY3" fmla="*/ 1028773 h 1123950"/>
              <a:gd name="connsiteX4" fmla="*/ 1974014 w 1974014"/>
              <a:gd name="connsiteY4" fmla="*/ 1112535 h 1123950"/>
              <a:gd name="connsiteX0" fmla="*/ 0 w 1974014"/>
              <a:gd name="connsiteY0" fmla="*/ 77 h 1123950"/>
              <a:gd name="connsiteX1" fmla="*/ 605904 w 1974014"/>
              <a:gd name="connsiteY1" fmla="*/ 97544 h 1123950"/>
              <a:gd name="connsiteX2" fmla="*/ 871150 w 1974014"/>
              <a:gd name="connsiteY2" fmla="*/ 414520 h 1123950"/>
              <a:gd name="connsiteX3" fmla="*/ 1206197 w 1974014"/>
              <a:gd name="connsiteY3" fmla="*/ 1028773 h 1123950"/>
              <a:gd name="connsiteX4" fmla="*/ 1974014 w 1974014"/>
              <a:gd name="connsiteY4" fmla="*/ 1112535 h 1123950"/>
              <a:gd name="connsiteX0" fmla="*/ 0 w 1974014"/>
              <a:gd name="connsiteY0" fmla="*/ 4025 h 1127898"/>
              <a:gd name="connsiteX1" fmla="*/ 605904 w 1974014"/>
              <a:gd name="connsiteY1" fmla="*/ 51388 h 1127898"/>
              <a:gd name="connsiteX2" fmla="*/ 871150 w 1974014"/>
              <a:gd name="connsiteY2" fmla="*/ 418468 h 1127898"/>
              <a:gd name="connsiteX3" fmla="*/ 1206197 w 1974014"/>
              <a:gd name="connsiteY3" fmla="*/ 1032721 h 1127898"/>
              <a:gd name="connsiteX4" fmla="*/ 1974014 w 1974014"/>
              <a:gd name="connsiteY4" fmla="*/ 1116483 h 1127898"/>
              <a:gd name="connsiteX0" fmla="*/ 0 w 1974014"/>
              <a:gd name="connsiteY0" fmla="*/ 171 h 1161622"/>
              <a:gd name="connsiteX1" fmla="*/ 605904 w 1974014"/>
              <a:gd name="connsiteY1" fmla="*/ 85112 h 1161622"/>
              <a:gd name="connsiteX2" fmla="*/ 871150 w 1974014"/>
              <a:gd name="connsiteY2" fmla="*/ 452192 h 1161622"/>
              <a:gd name="connsiteX3" fmla="*/ 1206197 w 1974014"/>
              <a:gd name="connsiteY3" fmla="*/ 1066445 h 1161622"/>
              <a:gd name="connsiteX4" fmla="*/ 1974014 w 1974014"/>
              <a:gd name="connsiteY4" fmla="*/ 1150207 h 1161622"/>
              <a:gd name="connsiteX0" fmla="*/ 0 w 1974014"/>
              <a:gd name="connsiteY0" fmla="*/ 2082 h 1134306"/>
              <a:gd name="connsiteX1" fmla="*/ 605904 w 1974014"/>
              <a:gd name="connsiteY1" fmla="*/ 57796 h 1134306"/>
              <a:gd name="connsiteX2" fmla="*/ 871150 w 1974014"/>
              <a:gd name="connsiteY2" fmla="*/ 424876 h 1134306"/>
              <a:gd name="connsiteX3" fmla="*/ 1206197 w 1974014"/>
              <a:gd name="connsiteY3" fmla="*/ 1039129 h 1134306"/>
              <a:gd name="connsiteX4" fmla="*/ 1974014 w 1974014"/>
              <a:gd name="connsiteY4" fmla="*/ 1122891 h 1134306"/>
              <a:gd name="connsiteX0" fmla="*/ 0 w 1974014"/>
              <a:gd name="connsiteY0" fmla="*/ 0 h 1132224"/>
              <a:gd name="connsiteX1" fmla="*/ 605904 w 1974014"/>
              <a:gd name="connsiteY1" fmla="*/ 55714 h 1132224"/>
              <a:gd name="connsiteX2" fmla="*/ 871150 w 1974014"/>
              <a:gd name="connsiteY2" fmla="*/ 422794 h 1132224"/>
              <a:gd name="connsiteX3" fmla="*/ 1206197 w 1974014"/>
              <a:gd name="connsiteY3" fmla="*/ 1037047 h 1132224"/>
              <a:gd name="connsiteX4" fmla="*/ 1974014 w 1974014"/>
              <a:gd name="connsiteY4" fmla="*/ 1120809 h 1132224"/>
              <a:gd name="connsiteX0" fmla="*/ 0 w 1974014"/>
              <a:gd name="connsiteY0" fmla="*/ 6628 h 1138852"/>
              <a:gd name="connsiteX1" fmla="*/ 614255 w 1974014"/>
              <a:gd name="connsiteY1" fmla="*/ 41465 h 1138852"/>
              <a:gd name="connsiteX2" fmla="*/ 871150 w 1974014"/>
              <a:gd name="connsiteY2" fmla="*/ 429422 h 1138852"/>
              <a:gd name="connsiteX3" fmla="*/ 1206197 w 1974014"/>
              <a:gd name="connsiteY3" fmla="*/ 1043675 h 1138852"/>
              <a:gd name="connsiteX4" fmla="*/ 1974014 w 1974014"/>
              <a:gd name="connsiteY4" fmla="*/ 1127437 h 1138852"/>
              <a:gd name="connsiteX0" fmla="*/ 0 w 1974014"/>
              <a:gd name="connsiteY0" fmla="*/ 14591 h 1146815"/>
              <a:gd name="connsiteX1" fmla="*/ 614255 w 1974014"/>
              <a:gd name="connsiteY1" fmla="*/ 49428 h 1146815"/>
              <a:gd name="connsiteX2" fmla="*/ 871150 w 1974014"/>
              <a:gd name="connsiteY2" fmla="*/ 437385 h 1146815"/>
              <a:gd name="connsiteX3" fmla="*/ 1206197 w 1974014"/>
              <a:gd name="connsiteY3" fmla="*/ 1051638 h 1146815"/>
              <a:gd name="connsiteX4" fmla="*/ 1974014 w 1974014"/>
              <a:gd name="connsiteY4" fmla="*/ 1135400 h 1146815"/>
              <a:gd name="connsiteX0" fmla="*/ 0 w 1974014"/>
              <a:gd name="connsiteY0" fmla="*/ 6746 h 1168198"/>
              <a:gd name="connsiteX1" fmla="*/ 614255 w 1974014"/>
              <a:gd name="connsiteY1" fmla="*/ 70811 h 1168198"/>
              <a:gd name="connsiteX2" fmla="*/ 871150 w 1974014"/>
              <a:gd name="connsiteY2" fmla="*/ 458768 h 1168198"/>
              <a:gd name="connsiteX3" fmla="*/ 1206197 w 1974014"/>
              <a:gd name="connsiteY3" fmla="*/ 1073021 h 1168198"/>
              <a:gd name="connsiteX4" fmla="*/ 1974014 w 1974014"/>
              <a:gd name="connsiteY4" fmla="*/ 1156783 h 1168198"/>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3198 h 1164650"/>
              <a:gd name="connsiteX1" fmla="*/ 614255 w 1974014"/>
              <a:gd name="connsiteY1" fmla="*/ 67263 h 1164650"/>
              <a:gd name="connsiteX2" fmla="*/ 871150 w 1974014"/>
              <a:gd name="connsiteY2" fmla="*/ 455220 h 1164650"/>
              <a:gd name="connsiteX3" fmla="*/ 1206197 w 1974014"/>
              <a:gd name="connsiteY3" fmla="*/ 1069473 h 1164650"/>
              <a:gd name="connsiteX4" fmla="*/ 1974014 w 1974014"/>
              <a:gd name="connsiteY4" fmla="*/ 1153235 h 1164650"/>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519 h 1161971"/>
              <a:gd name="connsiteX1" fmla="*/ 614255 w 1974014"/>
              <a:gd name="connsiteY1" fmla="*/ 64584 h 1161971"/>
              <a:gd name="connsiteX2" fmla="*/ 871150 w 1974014"/>
              <a:gd name="connsiteY2" fmla="*/ 452541 h 1161971"/>
              <a:gd name="connsiteX3" fmla="*/ 1206197 w 1974014"/>
              <a:gd name="connsiteY3" fmla="*/ 1066794 h 1161971"/>
              <a:gd name="connsiteX4" fmla="*/ 1974014 w 1974014"/>
              <a:gd name="connsiteY4" fmla="*/ 1150556 h 1161971"/>
              <a:gd name="connsiteX0" fmla="*/ 0 w 1974014"/>
              <a:gd name="connsiteY0" fmla="*/ 519 h 1161971"/>
              <a:gd name="connsiteX1" fmla="*/ 614255 w 1974014"/>
              <a:gd name="connsiteY1" fmla="*/ 64584 h 1161971"/>
              <a:gd name="connsiteX2" fmla="*/ 871150 w 1974014"/>
              <a:gd name="connsiteY2" fmla="*/ 452541 h 1161971"/>
              <a:gd name="connsiteX3" fmla="*/ 1206197 w 1974014"/>
              <a:gd name="connsiteY3" fmla="*/ 1066794 h 1161971"/>
              <a:gd name="connsiteX4" fmla="*/ 1974014 w 1974014"/>
              <a:gd name="connsiteY4" fmla="*/ 1150556 h 1161971"/>
              <a:gd name="connsiteX0" fmla="*/ 0 w 1974014"/>
              <a:gd name="connsiteY0" fmla="*/ 35732 h 1197184"/>
              <a:gd name="connsiteX1" fmla="*/ 614255 w 1974014"/>
              <a:gd name="connsiteY1" fmla="*/ 99797 h 1197184"/>
              <a:gd name="connsiteX2" fmla="*/ 1206197 w 1974014"/>
              <a:gd name="connsiteY2" fmla="*/ 1102007 h 1197184"/>
              <a:gd name="connsiteX3" fmla="*/ 1974014 w 1974014"/>
              <a:gd name="connsiteY3" fmla="*/ 1185769 h 1197184"/>
              <a:gd name="connsiteX0" fmla="*/ 0 w 1974014"/>
              <a:gd name="connsiteY0" fmla="*/ 0 h 1161452"/>
              <a:gd name="connsiteX1" fmla="*/ 661880 w 1974014"/>
              <a:gd name="connsiteY1" fmla="*/ 172015 h 1161452"/>
              <a:gd name="connsiteX2" fmla="*/ 1206197 w 1974014"/>
              <a:gd name="connsiteY2" fmla="*/ 1066275 h 1161452"/>
              <a:gd name="connsiteX3" fmla="*/ 1974014 w 1974014"/>
              <a:gd name="connsiteY3" fmla="*/ 1150037 h 1161452"/>
              <a:gd name="connsiteX0" fmla="*/ 0 w 1798168"/>
              <a:gd name="connsiteY0" fmla="*/ 0 h 1171158"/>
              <a:gd name="connsiteX1" fmla="*/ 661880 w 1798168"/>
              <a:gd name="connsiteY1" fmla="*/ 172015 h 1171158"/>
              <a:gd name="connsiteX2" fmla="*/ 1206197 w 1798168"/>
              <a:gd name="connsiteY2" fmla="*/ 1066275 h 1171158"/>
              <a:gd name="connsiteX3" fmla="*/ 1798168 w 1798168"/>
              <a:gd name="connsiteY3" fmla="*/ 1162826 h 1171158"/>
              <a:gd name="connsiteX0" fmla="*/ 0 w 1798168"/>
              <a:gd name="connsiteY0" fmla="*/ 0 h 1165595"/>
              <a:gd name="connsiteX1" fmla="*/ 661880 w 1798168"/>
              <a:gd name="connsiteY1" fmla="*/ 172015 h 1165595"/>
              <a:gd name="connsiteX2" fmla="*/ 1206197 w 1798168"/>
              <a:gd name="connsiteY2" fmla="*/ 1066275 h 1165595"/>
              <a:gd name="connsiteX3" fmla="*/ 1798168 w 1798168"/>
              <a:gd name="connsiteY3" fmla="*/ 1162826 h 1165595"/>
            </a:gdLst>
            <a:ahLst/>
            <a:cxnLst>
              <a:cxn ang="0">
                <a:pos x="connsiteX0" y="connsiteY0"/>
              </a:cxn>
              <a:cxn ang="0">
                <a:pos x="connsiteX1" y="connsiteY1"/>
              </a:cxn>
              <a:cxn ang="0">
                <a:pos x="connsiteX2" y="connsiteY2"/>
              </a:cxn>
              <a:cxn ang="0">
                <a:pos x="connsiteX3" y="connsiteY3"/>
              </a:cxn>
            </a:cxnLst>
            <a:rect l="l" t="t" r="r" b="b"/>
            <a:pathLst>
              <a:path w="1798168" h="1165595">
                <a:moveTo>
                  <a:pt x="0" y="0"/>
                </a:moveTo>
                <a:cubicBezTo>
                  <a:pt x="161854" y="191"/>
                  <a:pt x="460847" y="-5697"/>
                  <a:pt x="661880" y="172015"/>
                </a:cubicBezTo>
                <a:cubicBezTo>
                  <a:pt x="862913" y="349727"/>
                  <a:pt x="979571" y="885280"/>
                  <a:pt x="1206197" y="1066275"/>
                </a:cubicBezTo>
                <a:cubicBezTo>
                  <a:pt x="1390008" y="1182611"/>
                  <a:pt x="1499771" y="1166324"/>
                  <a:pt x="1798168" y="1162826"/>
                </a:cubicBezTo>
              </a:path>
            </a:pathLst>
          </a:custGeom>
          <a:noFill/>
          <a:ln w="31750">
            <a:solidFill>
              <a:schemeClr val="bg1">
                <a:lumMod val="65000"/>
              </a:schemeClr>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cxnSp>
        <p:nvCxnSpPr>
          <p:cNvPr id="35" name="Straight Connector 34">
            <a:extLst>
              <a:ext uri="{FF2B5EF4-FFF2-40B4-BE49-F238E27FC236}">
                <a16:creationId xmlns:a16="http://schemas.microsoft.com/office/drawing/2014/main" id="{5C16DFA5-19D6-5836-A178-24A347F5CED5}"/>
              </a:ext>
            </a:extLst>
          </p:cNvPr>
          <p:cNvCxnSpPr>
            <a:cxnSpLocks/>
          </p:cNvCxnSpPr>
          <p:nvPr/>
        </p:nvCxnSpPr>
        <p:spPr>
          <a:xfrm>
            <a:off x="2290572" y="3787853"/>
            <a:ext cx="836072" cy="0"/>
          </a:xfrm>
          <a:prstGeom prst="line">
            <a:avLst/>
          </a:prstGeom>
          <a:ln w="2540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B4B5155-20AF-3DAF-73CD-B6778979C40E}"/>
              </a:ext>
            </a:extLst>
          </p:cNvPr>
          <p:cNvCxnSpPr>
            <a:cxnSpLocks/>
          </p:cNvCxnSpPr>
          <p:nvPr/>
        </p:nvCxnSpPr>
        <p:spPr>
          <a:xfrm>
            <a:off x="3984159" y="3715465"/>
            <a:ext cx="836072" cy="0"/>
          </a:xfrm>
          <a:prstGeom prst="line">
            <a:avLst/>
          </a:prstGeom>
          <a:ln w="1270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DC58B07-C1F8-69CD-DBA8-C36189A5F748}"/>
              </a:ext>
            </a:extLst>
          </p:cNvPr>
          <p:cNvCxnSpPr>
            <a:cxnSpLocks/>
          </p:cNvCxnSpPr>
          <p:nvPr/>
        </p:nvCxnSpPr>
        <p:spPr>
          <a:xfrm>
            <a:off x="6362742" y="3683377"/>
            <a:ext cx="684797" cy="0"/>
          </a:xfrm>
          <a:prstGeom prst="line">
            <a:avLst/>
          </a:prstGeom>
          <a:ln w="635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27B98BA-DAE9-BE6D-AF6E-1D5FEE45AC1B}"/>
                  </a:ext>
                </a:extLst>
              </p:cNvPr>
              <p:cNvSpPr txBox="1"/>
              <p:nvPr/>
            </p:nvSpPr>
            <p:spPr>
              <a:xfrm>
                <a:off x="2087338" y="3161884"/>
                <a:ext cx="1523174" cy="375552"/>
              </a:xfrm>
              <a:prstGeom prst="rect">
                <a:avLst/>
              </a:prstGeom>
              <a:noFill/>
            </p:spPr>
            <p:txBody>
              <a:bodyPr wrap="none" rtlCol="0">
                <a:spAutoFit/>
              </a:bodyPr>
              <a:lstStyle/>
              <a:p>
                <a:r>
                  <a:rPr lang="en-US" dirty="0">
                    <a:solidFill>
                      <a:srgbClr val="1E4899"/>
                    </a:solidFill>
                    <a:latin typeface="Helvetica" pitchFamily="2" charset="0"/>
                  </a:rPr>
                  <a:t>Residual (</a:t>
                </a:r>
                <a14:m>
                  <m:oMath xmlns:m="http://schemas.openxmlformats.org/officeDocument/2006/math">
                    <m:sSup>
                      <m:sSupPr>
                        <m:ctrlPr>
                          <a:rPr lang="en-US" b="0" i="1" smtClean="0">
                            <a:solidFill>
                              <a:srgbClr val="1E4899"/>
                            </a:solidFill>
                            <a:latin typeface="Cambria Math" panose="02040503050406030204" pitchFamily="18" charset="0"/>
                          </a:rPr>
                        </m:ctrlPr>
                      </m:sSupPr>
                      <m:e>
                        <m:r>
                          <a:rPr lang="en-US" b="0" i="1" smtClean="0">
                            <a:solidFill>
                              <a:srgbClr val="1E4899"/>
                            </a:solidFill>
                            <a:latin typeface="Cambria Math" panose="02040503050406030204" pitchFamily="18" charset="0"/>
                          </a:rPr>
                          <m:t>𝑟</m:t>
                        </m:r>
                      </m:e>
                      <m:sup>
                        <m:r>
                          <a:rPr lang="en-US" b="0" i="1" smtClean="0">
                            <a:solidFill>
                              <a:srgbClr val="1E4899"/>
                            </a:solidFill>
                            <a:latin typeface="Cambria Math" panose="02040503050406030204" pitchFamily="18" charset="0"/>
                          </a:rPr>
                          <m:t>0</m:t>
                        </m:r>
                      </m:sup>
                    </m:sSup>
                  </m:oMath>
                </a14:m>
                <a:r>
                  <a:rPr lang="en-US" dirty="0">
                    <a:solidFill>
                      <a:srgbClr val="1E4899"/>
                    </a:solidFill>
                    <a:latin typeface="Helvetica" pitchFamily="2" charset="0"/>
                  </a:rPr>
                  <a:t>)</a:t>
                </a:r>
              </a:p>
            </p:txBody>
          </p:sp>
        </mc:Choice>
        <mc:Fallback xmlns="">
          <p:sp>
            <p:nvSpPr>
              <p:cNvPr id="38" name="TextBox 37">
                <a:extLst>
                  <a:ext uri="{FF2B5EF4-FFF2-40B4-BE49-F238E27FC236}">
                    <a16:creationId xmlns:a16="http://schemas.microsoft.com/office/drawing/2014/main" id="{A27B98BA-DAE9-BE6D-AF6E-1D5FEE45AC1B}"/>
                  </a:ext>
                </a:extLst>
              </p:cNvPr>
              <p:cNvSpPr txBox="1">
                <a:spLocks noRot="1" noChangeAspect="1" noMove="1" noResize="1" noEditPoints="1" noAdjustHandles="1" noChangeArrowheads="1" noChangeShapeType="1" noTextEdit="1"/>
              </p:cNvSpPr>
              <p:nvPr/>
            </p:nvSpPr>
            <p:spPr>
              <a:xfrm>
                <a:off x="2087338" y="3161884"/>
                <a:ext cx="1523174" cy="375552"/>
              </a:xfrm>
              <a:prstGeom prst="rect">
                <a:avLst/>
              </a:prstGeom>
              <a:blipFill>
                <a:blip r:embed="rId3"/>
                <a:stretch>
                  <a:fillRect l="-3306" t="-10000" r="-2479"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C2FA1869-A4BC-DEBB-6FAF-9C7793254885}"/>
                  </a:ext>
                </a:extLst>
              </p:cNvPr>
              <p:cNvSpPr txBox="1"/>
              <p:nvPr/>
            </p:nvSpPr>
            <p:spPr>
              <a:xfrm>
                <a:off x="6193317" y="3161884"/>
                <a:ext cx="1523174" cy="375552"/>
              </a:xfrm>
              <a:prstGeom prst="rect">
                <a:avLst/>
              </a:prstGeom>
              <a:noFill/>
            </p:spPr>
            <p:txBody>
              <a:bodyPr wrap="none" rtlCol="0">
                <a:spAutoFit/>
              </a:bodyPr>
              <a:lstStyle/>
              <a:p>
                <a:r>
                  <a:rPr lang="en-US" dirty="0">
                    <a:solidFill>
                      <a:srgbClr val="1E4899"/>
                    </a:solidFill>
                    <a:latin typeface="Helvetica" pitchFamily="2" charset="0"/>
                  </a:rPr>
                  <a:t>Residual (</a:t>
                </a:r>
                <a14:m>
                  <m:oMath xmlns:m="http://schemas.openxmlformats.org/officeDocument/2006/math">
                    <m:sSup>
                      <m:sSupPr>
                        <m:ctrlPr>
                          <a:rPr lang="en-US" b="0" i="1" smtClean="0">
                            <a:solidFill>
                              <a:srgbClr val="1E4899"/>
                            </a:solidFill>
                            <a:latin typeface="Cambria Math" panose="02040503050406030204" pitchFamily="18" charset="0"/>
                          </a:rPr>
                        </m:ctrlPr>
                      </m:sSupPr>
                      <m:e>
                        <m:r>
                          <a:rPr lang="en-US" b="0" i="1" smtClean="0">
                            <a:solidFill>
                              <a:srgbClr val="1E4899"/>
                            </a:solidFill>
                            <a:latin typeface="Cambria Math" panose="02040503050406030204" pitchFamily="18" charset="0"/>
                          </a:rPr>
                          <m:t>𝑟</m:t>
                        </m:r>
                      </m:e>
                      <m:sup>
                        <m:r>
                          <a:rPr lang="en-US" b="0" i="1" smtClean="0">
                            <a:solidFill>
                              <a:srgbClr val="1E4899"/>
                            </a:solidFill>
                            <a:latin typeface="Cambria Math" panose="02040503050406030204" pitchFamily="18" charset="0"/>
                          </a:rPr>
                          <m:t>2</m:t>
                        </m:r>
                      </m:sup>
                    </m:sSup>
                  </m:oMath>
                </a14:m>
                <a:r>
                  <a:rPr lang="en-US" dirty="0">
                    <a:solidFill>
                      <a:srgbClr val="1E4899"/>
                    </a:solidFill>
                    <a:latin typeface="Helvetica" pitchFamily="2" charset="0"/>
                  </a:rPr>
                  <a:t>)</a:t>
                </a:r>
              </a:p>
            </p:txBody>
          </p:sp>
        </mc:Choice>
        <mc:Fallback xmlns="">
          <p:sp>
            <p:nvSpPr>
              <p:cNvPr id="39" name="TextBox 38">
                <a:extLst>
                  <a:ext uri="{FF2B5EF4-FFF2-40B4-BE49-F238E27FC236}">
                    <a16:creationId xmlns:a16="http://schemas.microsoft.com/office/drawing/2014/main" id="{C2FA1869-A4BC-DEBB-6FAF-9C7793254885}"/>
                  </a:ext>
                </a:extLst>
              </p:cNvPr>
              <p:cNvSpPr txBox="1">
                <a:spLocks noRot="1" noChangeAspect="1" noMove="1" noResize="1" noEditPoints="1" noAdjustHandles="1" noChangeArrowheads="1" noChangeShapeType="1" noTextEdit="1"/>
              </p:cNvSpPr>
              <p:nvPr/>
            </p:nvSpPr>
            <p:spPr>
              <a:xfrm>
                <a:off x="6193317" y="3161884"/>
                <a:ext cx="1523174" cy="375552"/>
              </a:xfrm>
              <a:prstGeom prst="rect">
                <a:avLst/>
              </a:prstGeom>
              <a:blipFill>
                <a:blip r:embed="rId4"/>
                <a:stretch>
                  <a:fillRect l="-3306" t="-10000" r="-2479" b="-23333"/>
                </a:stretch>
              </a:blipFill>
            </p:spPr>
            <p:txBody>
              <a:bodyPr/>
              <a:lstStyle/>
              <a:p>
                <a:r>
                  <a:rPr lang="en-US">
                    <a:noFill/>
                  </a:rPr>
                  <a:t> </a:t>
                </a:r>
              </a:p>
            </p:txBody>
          </p:sp>
        </mc:Fallback>
      </mc:AlternateContent>
      <p:sp>
        <p:nvSpPr>
          <p:cNvPr id="44" name="Freeform 43">
            <a:extLst>
              <a:ext uri="{FF2B5EF4-FFF2-40B4-BE49-F238E27FC236}">
                <a16:creationId xmlns:a16="http://schemas.microsoft.com/office/drawing/2014/main" id="{798F2038-E41D-794E-E460-E6AF2C317A77}"/>
              </a:ext>
            </a:extLst>
          </p:cNvPr>
          <p:cNvSpPr/>
          <p:nvPr/>
        </p:nvSpPr>
        <p:spPr>
          <a:xfrm>
            <a:off x="2908180" y="1809026"/>
            <a:ext cx="3680829" cy="482293"/>
          </a:xfrm>
          <a:custGeom>
            <a:avLst/>
            <a:gdLst>
              <a:gd name="connsiteX0" fmla="*/ 0 w 1585731"/>
              <a:gd name="connsiteY0" fmla="*/ 289441 h 312591"/>
              <a:gd name="connsiteX1" fmla="*/ 844951 w 1585731"/>
              <a:gd name="connsiteY1" fmla="*/ 74 h 312591"/>
              <a:gd name="connsiteX2" fmla="*/ 1585731 w 1585731"/>
              <a:gd name="connsiteY2" fmla="*/ 312591 h 312591"/>
              <a:gd name="connsiteX0" fmla="*/ 0 w 1490373"/>
              <a:gd name="connsiteY0" fmla="*/ 289441 h 514283"/>
              <a:gd name="connsiteX1" fmla="*/ 844951 w 1490373"/>
              <a:gd name="connsiteY1" fmla="*/ 74 h 514283"/>
              <a:gd name="connsiteX2" fmla="*/ 1490373 w 1490373"/>
              <a:gd name="connsiteY2" fmla="*/ 514283 h 514283"/>
              <a:gd name="connsiteX0" fmla="*/ 0 w 1490373"/>
              <a:gd name="connsiteY0" fmla="*/ 289441 h 514283"/>
              <a:gd name="connsiteX1" fmla="*/ 844951 w 1490373"/>
              <a:gd name="connsiteY1" fmla="*/ 74 h 514283"/>
              <a:gd name="connsiteX2" fmla="*/ 1490373 w 1490373"/>
              <a:gd name="connsiteY2" fmla="*/ 514283 h 514283"/>
            </a:gdLst>
            <a:ahLst/>
            <a:cxnLst>
              <a:cxn ang="0">
                <a:pos x="connsiteX0" y="connsiteY0"/>
              </a:cxn>
              <a:cxn ang="0">
                <a:pos x="connsiteX1" y="connsiteY1"/>
              </a:cxn>
              <a:cxn ang="0">
                <a:pos x="connsiteX2" y="connsiteY2"/>
              </a:cxn>
            </a:cxnLst>
            <a:rect l="l" t="t" r="r" b="b"/>
            <a:pathLst>
              <a:path w="1490373" h="514283">
                <a:moveTo>
                  <a:pt x="0" y="289441"/>
                </a:moveTo>
                <a:cubicBezTo>
                  <a:pt x="290331" y="142828"/>
                  <a:pt x="580663" y="-3784"/>
                  <a:pt x="844951" y="74"/>
                </a:cubicBezTo>
                <a:cubicBezTo>
                  <a:pt x="1109239" y="3932"/>
                  <a:pt x="1309342" y="222436"/>
                  <a:pt x="1490373" y="514283"/>
                </a:cubicBezTo>
              </a:path>
            </a:pathLst>
          </a:custGeom>
          <a:ln w="12700">
            <a:solidFill>
              <a:schemeClr val="tx1"/>
            </a:solidFill>
            <a:prstDash val="dashDot"/>
            <a:tailEnd type="stealth"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Helvetica" pitchFamily="2" charset="0"/>
            </a:endParaRPr>
          </a:p>
        </p:txBody>
      </p:sp>
      <p:sp>
        <p:nvSpPr>
          <p:cNvPr id="45" name="Freeform 44">
            <a:extLst>
              <a:ext uri="{FF2B5EF4-FFF2-40B4-BE49-F238E27FC236}">
                <a16:creationId xmlns:a16="http://schemas.microsoft.com/office/drawing/2014/main" id="{3711074A-D771-643A-5A2D-B841741F0E94}"/>
              </a:ext>
            </a:extLst>
          </p:cNvPr>
          <p:cNvSpPr/>
          <p:nvPr/>
        </p:nvSpPr>
        <p:spPr>
          <a:xfrm>
            <a:off x="2908182" y="1975874"/>
            <a:ext cx="1904490" cy="298083"/>
          </a:xfrm>
          <a:custGeom>
            <a:avLst/>
            <a:gdLst>
              <a:gd name="connsiteX0" fmla="*/ 0 w 3576577"/>
              <a:gd name="connsiteY0" fmla="*/ 416917 h 416917"/>
              <a:gd name="connsiteX1" fmla="*/ 1794076 w 3576577"/>
              <a:gd name="connsiteY1" fmla="*/ 228 h 416917"/>
              <a:gd name="connsiteX2" fmla="*/ 3576577 w 3576577"/>
              <a:gd name="connsiteY2" fmla="*/ 370618 h 416917"/>
              <a:gd name="connsiteX0" fmla="*/ 0 w 3510935"/>
              <a:gd name="connsiteY0" fmla="*/ 416750 h 914369"/>
              <a:gd name="connsiteX1" fmla="*/ 1794076 w 3510935"/>
              <a:gd name="connsiteY1" fmla="*/ 61 h 914369"/>
              <a:gd name="connsiteX2" fmla="*/ 3510935 w 3510935"/>
              <a:gd name="connsiteY2" fmla="*/ 914369 h 914369"/>
              <a:gd name="connsiteX0" fmla="*/ 0 w 3510935"/>
              <a:gd name="connsiteY0" fmla="*/ 416779 h 914398"/>
              <a:gd name="connsiteX1" fmla="*/ 1794076 w 3510935"/>
              <a:gd name="connsiteY1" fmla="*/ 90 h 914398"/>
              <a:gd name="connsiteX2" fmla="*/ 3510935 w 3510935"/>
              <a:gd name="connsiteY2" fmla="*/ 914398 h 914398"/>
            </a:gdLst>
            <a:ahLst/>
            <a:cxnLst>
              <a:cxn ang="0">
                <a:pos x="connsiteX0" y="connsiteY0"/>
              </a:cxn>
              <a:cxn ang="0">
                <a:pos x="connsiteX1" y="connsiteY1"/>
              </a:cxn>
              <a:cxn ang="0">
                <a:pos x="connsiteX2" y="connsiteY2"/>
              </a:cxn>
            </a:cxnLst>
            <a:rect l="l" t="t" r="r" b="b"/>
            <a:pathLst>
              <a:path w="3510935" h="914398">
                <a:moveTo>
                  <a:pt x="0" y="416779"/>
                </a:moveTo>
                <a:cubicBezTo>
                  <a:pt x="598990" y="212292"/>
                  <a:pt x="1197980" y="7806"/>
                  <a:pt x="1794076" y="90"/>
                </a:cubicBezTo>
                <a:cubicBezTo>
                  <a:pt x="2390172" y="-7626"/>
                  <a:pt x="3103719" y="483602"/>
                  <a:pt x="3510935" y="914398"/>
                </a:cubicBezTo>
              </a:path>
            </a:pathLst>
          </a:custGeom>
          <a:noFill/>
          <a:ln w="12700">
            <a:solidFill>
              <a:schemeClr val="tx1"/>
            </a:solidFill>
            <a:prstDash val="dashDot"/>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47" name="TextBox 46">
            <a:extLst>
              <a:ext uri="{FF2B5EF4-FFF2-40B4-BE49-F238E27FC236}">
                <a16:creationId xmlns:a16="http://schemas.microsoft.com/office/drawing/2014/main" id="{9CBB47E7-8653-EC90-9D82-FD87ACCAF931}"/>
              </a:ext>
            </a:extLst>
          </p:cNvPr>
          <p:cNvSpPr txBox="1"/>
          <p:nvPr/>
        </p:nvSpPr>
        <p:spPr>
          <a:xfrm>
            <a:off x="5656391" y="1303505"/>
            <a:ext cx="643538" cy="369332"/>
          </a:xfrm>
          <a:prstGeom prst="rect">
            <a:avLst/>
          </a:prstGeom>
          <a:noFill/>
        </p:spPr>
        <p:txBody>
          <a:bodyPr wrap="square" rtlCol="0">
            <a:spAutoFit/>
          </a:bodyPr>
          <a:lstStyle/>
          <a:p>
            <a:r>
              <a:rPr lang="en-US" dirty="0">
                <a:latin typeface="Helvetica" pitchFamily="2" charset="0"/>
              </a:rPr>
              <a:t>Fix</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CB1B8E2-426D-59E3-497F-036962C84BD6}"/>
                  </a:ext>
                </a:extLst>
              </p:cNvPr>
              <p:cNvSpPr txBox="1"/>
              <p:nvPr/>
            </p:nvSpPr>
            <p:spPr>
              <a:xfrm>
                <a:off x="4395147" y="3161884"/>
                <a:ext cx="1523174" cy="375552"/>
              </a:xfrm>
              <a:prstGeom prst="rect">
                <a:avLst/>
              </a:prstGeom>
              <a:noFill/>
            </p:spPr>
            <p:txBody>
              <a:bodyPr wrap="none" rtlCol="0">
                <a:spAutoFit/>
              </a:bodyPr>
              <a:lstStyle/>
              <a:p>
                <a:r>
                  <a:rPr lang="en-US" dirty="0">
                    <a:solidFill>
                      <a:srgbClr val="1E4899"/>
                    </a:solidFill>
                    <a:latin typeface="Helvetica" pitchFamily="2" charset="0"/>
                  </a:rPr>
                  <a:t>Residual (</a:t>
                </a:r>
                <a14:m>
                  <m:oMath xmlns:m="http://schemas.openxmlformats.org/officeDocument/2006/math">
                    <m:sSup>
                      <m:sSupPr>
                        <m:ctrlPr>
                          <a:rPr lang="en-US" b="0" i="1" smtClean="0">
                            <a:solidFill>
                              <a:srgbClr val="1E4899"/>
                            </a:solidFill>
                            <a:latin typeface="Cambria Math" panose="02040503050406030204" pitchFamily="18" charset="0"/>
                          </a:rPr>
                        </m:ctrlPr>
                      </m:sSupPr>
                      <m:e>
                        <m:r>
                          <a:rPr lang="en-US" b="0" i="1" smtClean="0">
                            <a:solidFill>
                              <a:srgbClr val="1E4899"/>
                            </a:solidFill>
                            <a:latin typeface="Cambria Math" panose="02040503050406030204" pitchFamily="18" charset="0"/>
                          </a:rPr>
                          <m:t>𝑟</m:t>
                        </m:r>
                      </m:e>
                      <m:sup>
                        <m:r>
                          <a:rPr lang="en-US" b="0" i="1" smtClean="0">
                            <a:solidFill>
                              <a:srgbClr val="1E4899"/>
                            </a:solidFill>
                            <a:latin typeface="Cambria Math" panose="02040503050406030204" pitchFamily="18" charset="0"/>
                          </a:rPr>
                          <m:t>1</m:t>
                        </m:r>
                      </m:sup>
                    </m:sSup>
                  </m:oMath>
                </a14:m>
                <a:r>
                  <a:rPr lang="en-US" dirty="0">
                    <a:solidFill>
                      <a:srgbClr val="1E4899"/>
                    </a:solidFill>
                    <a:latin typeface="Helvetica" pitchFamily="2" charset="0"/>
                  </a:rPr>
                  <a:t>)</a:t>
                </a:r>
              </a:p>
            </p:txBody>
          </p:sp>
        </mc:Choice>
        <mc:Fallback xmlns="">
          <p:sp>
            <p:nvSpPr>
              <p:cNvPr id="49" name="TextBox 48">
                <a:extLst>
                  <a:ext uri="{FF2B5EF4-FFF2-40B4-BE49-F238E27FC236}">
                    <a16:creationId xmlns:a16="http://schemas.microsoft.com/office/drawing/2014/main" id="{2CB1B8E2-426D-59E3-497F-036962C84BD6}"/>
                  </a:ext>
                </a:extLst>
              </p:cNvPr>
              <p:cNvSpPr txBox="1">
                <a:spLocks noRot="1" noChangeAspect="1" noMove="1" noResize="1" noEditPoints="1" noAdjustHandles="1" noChangeArrowheads="1" noChangeShapeType="1" noTextEdit="1"/>
              </p:cNvSpPr>
              <p:nvPr/>
            </p:nvSpPr>
            <p:spPr>
              <a:xfrm>
                <a:off x="4395147" y="3161884"/>
                <a:ext cx="1523174" cy="375552"/>
              </a:xfrm>
              <a:prstGeom prst="rect">
                <a:avLst/>
              </a:prstGeom>
              <a:blipFill>
                <a:blip r:embed="rId5"/>
                <a:stretch>
                  <a:fillRect l="-3306" t="-10000" r="-1653" b="-23333"/>
                </a:stretch>
              </a:blipFill>
            </p:spPr>
            <p:txBody>
              <a:bodyPr/>
              <a:lstStyle/>
              <a:p>
                <a:r>
                  <a:rPr lang="en-US">
                    <a:noFill/>
                  </a:rPr>
                  <a:t> </a:t>
                </a:r>
              </a:p>
            </p:txBody>
          </p:sp>
        </mc:Fallback>
      </mc:AlternateContent>
      <p:grpSp>
        <p:nvGrpSpPr>
          <p:cNvPr id="50" name="Group 49">
            <a:extLst>
              <a:ext uri="{FF2B5EF4-FFF2-40B4-BE49-F238E27FC236}">
                <a16:creationId xmlns:a16="http://schemas.microsoft.com/office/drawing/2014/main" id="{DEFF0213-3771-B80D-92C6-6C1370C3B917}"/>
              </a:ext>
            </a:extLst>
          </p:cNvPr>
          <p:cNvGrpSpPr>
            <a:grpSpLocks noChangeAspect="1"/>
          </p:cNvGrpSpPr>
          <p:nvPr/>
        </p:nvGrpSpPr>
        <p:grpSpPr>
          <a:xfrm>
            <a:off x="3626964" y="3617448"/>
            <a:ext cx="318988" cy="332023"/>
            <a:chOff x="3084961" y="5191330"/>
            <a:chExt cx="914400" cy="914400"/>
          </a:xfrm>
        </p:grpSpPr>
        <p:sp>
          <p:nvSpPr>
            <p:cNvPr id="123" name="Oval 122">
              <a:extLst>
                <a:ext uri="{FF2B5EF4-FFF2-40B4-BE49-F238E27FC236}">
                  <a16:creationId xmlns:a16="http://schemas.microsoft.com/office/drawing/2014/main" id="{CFB5DF9C-AA03-ADC4-104A-941E5DF6C0D2}"/>
                </a:ext>
              </a:extLst>
            </p:cNvPr>
            <p:cNvSpPr>
              <a:spLocks noChangeAspect="1"/>
            </p:cNvSpPr>
            <p:nvPr/>
          </p:nvSpPr>
          <p:spPr>
            <a:xfrm>
              <a:off x="3084961" y="5191330"/>
              <a:ext cx="914400" cy="914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pic>
          <p:nvPicPr>
            <p:cNvPr id="124" name="Graphic 123">
              <a:extLst>
                <a:ext uri="{FF2B5EF4-FFF2-40B4-BE49-F238E27FC236}">
                  <a16:creationId xmlns:a16="http://schemas.microsoft.com/office/drawing/2014/main" id="{9966AADE-1006-230B-5F0D-18CC740410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92870" y="5312173"/>
              <a:ext cx="676311" cy="676311"/>
            </a:xfrm>
            <a:prstGeom prst="rect">
              <a:avLst/>
            </a:prstGeom>
          </p:spPr>
        </p:pic>
      </p:grpSp>
      <p:grpSp>
        <p:nvGrpSpPr>
          <p:cNvPr id="51" name="Group 50">
            <a:extLst>
              <a:ext uri="{FF2B5EF4-FFF2-40B4-BE49-F238E27FC236}">
                <a16:creationId xmlns:a16="http://schemas.microsoft.com/office/drawing/2014/main" id="{DE7BB0DA-3E7A-4E9C-0A67-0C43F68C3A1F}"/>
              </a:ext>
            </a:extLst>
          </p:cNvPr>
          <p:cNvGrpSpPr>
            <a:grpSpLocks noChangeAspect="1"/>
          </p:cNvGrpSpPr>
          <p:nvPr/>
        </p:nvGrpSpPr>
        <p:grpSpPr>
          <a:xfrm>
            <a:off x="5720430" y="3565663"/>
            <a:ext cx="318988" cy="332023"/>
            <a:chOff x="3084961" y="5191330"/>
            <a:chExt cx="914400" cy="914400"/>
          </a:xfrm>
        </p:grpSpPr>
        <p:sp>
          <p:nvSpPr>
            <p:cNvPr id="121" name="Oval 120">
              <a:extLst>
                <a:ext uri="{FF2B5EF4-FFF2-40B4-BE49-F238E27FC236}">
                  <a16:creationId xmlns:a16="http://schemas.microsoft.com/office/drawing/2014/main" id="{7D5056DB-4C3E-4954-F892-37870363A84F}"/>
                </a:ext>
              </a:extLst>
            </p:cNvPr>
            <p:cNvSpPr>
              <a:spLocks noChangeAspect="1"/>
            </p:cNvSpPr>
            <p:nvPr/>
          </p:nvSpPr>
          <p:spPr>
            <a:xfrm>
              <a:off x="3084961" y="5191330"/>
              <a:ext cx="914400" cy="914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pic>
          <p:nvPicPr>
            <p:cNvPr id="122" name="Graphic 121">
              <a:extLst>
                <a:ext uri="{FF2B5EF4-FFF2-40B4-BE49-F238E27FC236}">
                  <a16:creationId xmlns:a16="http://schemas.microsoft.com/office/drawing/2014/main" id="{B20C97F9-9BDE-FF09-F3F2-6F943D82EB8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92870" y="5312173"/>
              <a:ext cx="676311" cy="676311"/>
            </a:xfrm>
            <a:prstGeom prst="rect">
              <a:avLst/>
            </a:prstGeom>
          </p:spPr>
        </p:pic>
      </p:grpSp>
      <p:grpSp>
        <p:nvGrpSpPr>
          <p:cNvPr id="52" name="Group 51">
            <a:extLst>
              <a:ext uri="{FF2B5EF4-FFF2-40B4-BE49-F238E27FC236}">
                <a16:creationId xmlns:a16="http://schemas.microsoft.com/office/drawing/2014/main" id="{FC806D87-A96E-2812-AFDD-A04C46705E17}"/>
              </a:ext>
            </a:extLst>
          </p:cNvPr>
          <p:cNvGrpSpPr>
            <a:grpSpLocks noChangeAspect="1"/>
          </p:cNvGrpSpPr>
          <p:nvPr/>
        </p:nvGrpSpPr>
        <p:grpSpPr>
          <a:xfrm>
            <a:off x="7597032" y="3486759"/>
            <a:ext cx="318988" cy="332023"/>
            <a:chOff x="3084961" y="5191330"/>
            <a:chExt cx="914400" cy="914400"/>
          </a:xfrm>
        </p:grpSpPr>
        <p:sp>
          <p:nvSpPr>
            <p:cNvPr id="119" name="Oval 118">
              <a:extLst>
                <a:ext uri="{FF2B5EF4-FFF2-40B4-BE49-F238E27FC236}">
                  <a16:creationId xmlns:a16="http://schemas.microsoft.com/office/drawing/2014/main" id="{F9D7175A-2985-720E-4791-02721F5F6936}"/>
                </a:ext>
              </a:extLst>
            </p:cNvPr>
            <p:cNvSpPr>
              <a:spLocks noChangeAspect="1"/>
            </p:cNvSpPr>
            <p:nvPr/>
          </p:nvSpPr>
          <p:spPr>
            <a:xfrm>
              <a:off x="3084961" y="5191330"/>
              <a:ext cx="914400" cy="914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pic>
          <p:nvPicPr>
            <p:cNvPr id="120" name="Graphic 119">
              <a:extLst>
                <a:ext uri="{FF2B5EF4-FFF2-40B4-BE49-F238E27FC236}">
                  <a16:creationId xmlns:a16="http://schemas.microsoft.com/office/drawing/2014/main" id="{9EE51069-1A75-E831-CC22-F6687BF994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92870" y="5312173"/>
              <a:ext cx="676311" cy="676311"/>
            </a:xfrm>
            <a:prstGeom prst="rect">
              <a:avLst/>
            </a:prstGeom>
          </p:spPr>
        </p:pic>
      </p:grpSp>
      <p:pic>
        <p:nvPicPr>
          <p:cNvPr id="53" name="Picture 52">
            <a:extLst>
              <a:ext uri="{FF2B5EF4-FFF2-40B4-BE49-F238E27FC236}">
                <a16:creationId xmlns:a16="http://schemas.microsoft.com/office/drawing/2014/main" id="{3FBE1361-B81D-3C9B-201D-9D068285EA2C}"/>
              </a:ext>
            </a:extLst>
          </p:cNvPr>
          <p:cNvPicPr>
            <a:picLocks noChangeAspect="1"/>
          </p:cNvPicPr>
          <p:nvPr/>
        </p:nvPicPr>
        <p:blipFill>
          <a:blip r:embed="rId8"/>
          <a:stretch>
            <a:fillRect/>
          </a:stretch>
        </p:blipFill>
        <p:spPr>
          <a:xfrm>
            <a:off x="4972327" y="3847646"/>
            <a:ext cx="535481" cy="203652"/>
          </a:xfrm>
          <a:prstGeom prst="rect">
            <a:avLst/>
          </a:prstGeom>
        </p:spPr>
      </p:pic>
      <p:pic>
        <p:nvPicPr>
          <p:cNvPr id="54" name="Picture 53">
            <a:extLst>
              <a:ext uri="{FF2B5EF4-FFF2-40B4-BE49-F238E27FC236}">
                <a16:creationId xmlns:a16="http://schemas.microsoft.com/office/drawing/2014/main" id="{E6FD2C1F-05BA-B4E6-0145-660DF9308567}"/>
              </a:ext>
            </a:extLst>
          </p:cNvPr>
          <p:cNvPicPr>
            <a:picLocks noChangeAspect="1"/>
          </p:cNvPicPr>
          <p:nvPr/>
        </p:nvPicPr>
        <p:blipFill>
          <a:blip r:embed="rId9"/>
          <a:stretch>
            <a:fillRect/>
          </a:stretch>
        </p:blipFill>
        <p:spPr>
          <a:xfrm>
            <a:off x="4743835" y="4276801"/>
            <a:ext cx="195656" cy="203652"/>
          </a:xfrm>
          <a:prstGeom prst="rect">
            <a:avLst/>
          </a:prstGeom>
        </p:spPr>
      </p:pic>
      <p:pic>
        <p:nvPicPr>
          <p:cNvPr id="55" name="Picture 54">
            <a:extLst>
              <a:ext uri="{FF2B5EF4-FFF2-40B4-BE49-F238E27FC236}">
                <a16:creationId xmlns:a16="http://schemas.microsoft.com/office/drawing/2014/main" id="{B9082C22-E34E-D76C-7F17-F0335B00A302}"/>
              </a:ext>
            </a:extLst>
          </p:cNvPr>
          <p:cNvPicPr>
            <a:picLocks noChangeAspect="1"/>
          </p:cNvPicPr>
          <p:nvPr/>
        </p:nvPicPr>
        <p:blipFill>
          <a:blip r:embed="rId10"/>
          <a:stretch>
            <a:fillRect/>
          </a:stretch>
        </p:blipFill>
        <p:spPr>
          <a:xfrm>
            <a:off x="6685461" y="4230619"/>
            <a:ext cx="195656" cy="203652"/>
          </a:xfrm>
          <a:prstGeom prst="rect">
            <a:avLst/>
          </a:prstGeom>
        </p:spPr>
      </p:pic>
      <p:pic>
        <p:nvPicPr>
          <p:cNvPr id="56" name="Picture 55">
            <a:extLst>
              <a:ext uri="{FF2B5EF4-FFF2-40B4-BE49-F238E27FC236}">
                <a16:creationId xmlns:a16="http://schemas.microsoft.com/office/drawing/2014/main" id="{2F99C5D2-FD42-27DE-9F4E-D7760970078F}"/>
              </a:ext>
            </a:extLst>
          </p:cNvPr>
          <p:cNvPicPr>
            <a:picLocks noChangeAspect="1"/>
          </p:cNvPicPr>
          <p:nvPr/>
        </p:nvPicPr>
        <p:blipFill>
          <a:blip r:embed="rId11"/>
          <a:stretch>
            <a:fillRect/>
          </a:stretch>
        </p:blipFill>
        <p:spPr>
          <a:xfrm>
            <a:off x="6718553" y="3793217"/>
            <a:ext cx="535481" cy="203652"/>
          </a:xfrm>
          <a:prstGeom prst="rect">
            <a:avLst/>
          </a:prstGeom>
        </p:spPr>
      </p:pic>
      <p:pic>
        <p:nvPicPr>
          <p:cNvPr id="58" name="Picture 57">
            <a:extLst>
              <a:ext uri="{FF2B5EF4-FFF2-40B4-BE49-F238E27FC236}">
                <a16:creationId xmlns:a16="http://schemas.microsoft.com/office/drawing/2014/main" id="{39E1490E-F4A2-3AE2-836E-832E9CDA5986}"/>
              </a:ext>
            </a:extLst>
          </p:cNvPr>
          <p:cNvPicPr>
            <a:picLocks noChangeAspect="1"/>
          </p:cNvPicPr>
          <p:nvPr/>
        </p:nvPicPr>
        <p:blipFill>
          <a:blip r:embed="rId12"/>
          <a:stretch>
            <a:fillRect/>
          </a:stretch>
        </p:blipFill>
        <p:spPr>
          <a:xfrm>
            <a:off x="8783145" y="4220239"/>
            <a:ext cx="195656" cy="203652"/>
          </a:xfrm>
          <a:prstGeom prst="rect">
            <a:avLst/>
          </a:prstGeom>
        </p:spPr>
      </p:pic>
      <p:pic>
        <p:nvPicPr>
          <p:cNvPr id="59" name="Graphic 58">
            <a:extLst>
              <a:ext uri="{FF2B5EF4-FFF2-40B4-BE49-F238E27FC236}">
                <a16:creationId xmlns:a16="http://schemas.microsoft.com/office/drawing/2014/main" id="{ECCB1BD9-BFC5-C5E4-989B-8BBFF636CF9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843078" y="4804889"/>
            <a:ext cx="494655" cy="551739"/>
          </a:xfrm>
          <a:prstGeom prst="rect">
            <a:avLst/>
          </a:prstGeom>
        </p:spPr>
      </p:pic>
      <p:pic>
        <p:nvPicPr>
          <p:cNvPr id="60" name="Graphic 59">
            <a:extLst>
              <a:ext uri="{FF2B5EF4-FFF2-40B4-BE49-F238E27FC236}">
                <a16:creationId xmlns:a16="http://schemas.microsoft.com/office/drawing/2014/main" id="{C8F2DE79-C5BB-503E-1D2E-3751C25EB00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368793" y="4804889"/>
            <a:ext cx="483896" cy="539739"/>
          </a:xfrm>
          <a:prstGeom prst="rect">
            <a:avLst/>
          </a:prstGeom>
        </p:spPr>
      </p:pic>
      <p:pic>
        <p:nvPicPr>
          <p:cNvPr id="61" name="Picture 60">
            <a:extLst>
              <a:ext uri="{FF2B5EF4-FFF2-40B4-BE49-F238E27FC236}">
                <a16:creationId xmlns:a16="http://schemas.microsoft.com/office/drawing/2014/main" id="{AEFB173F-33B1-4033-1D8E-BFE903504473}"/>
              </a:ext>
            </a:extLst>
          </p:cNvPr>
          <p:cNvPicPr>
            <a:picLocks noChangeAspect="1"/>
          </p:cNvPicPr>
          <p:nvPr/>
        </p:nvPicPr>
        <p:blipFill>
          <a:blip r:embed="rId17">
            <a:duotone>
              <a:schemeClr val="bg2">
                <a:shade val="45000"/>
                <a:satMod val="135000"/>
              </a:schemeClr>
              <a:prstClr val="white"/>
            </a:duotone>
          </a:blip>
          <a:stretch>
            <a:fillRect/>
          </a:stretch>
        </p:blipFill>
        <p:spPr>
          <a:xfrm>
            <a:off x="7557116" y="5360048"/>
            <a:ext cx="146418" cy="208679"/>
          </a:xfrm>
          <a:prstGeom prst="rect">
            <a:avLst/>
          </a:prstGeom>
        </p:spPr>
      </p:pic>
      <p:sp>
        <p:nvSpPr>
          <p:cNvPr id="62" name="Double Brace 61">
            <a:extLst>
              <a:ext uri="{FF2B5EF4-FFF2-40B4-BE49-F238E27FC236}">
                <a16:creationId xmlns:a16="http://schemas.microsoft.com/office/drawing/2014/main" id="{B27E54F3-6207-EE20-BC0B-146933DBD16C}"/>
              </a:ext>
            </a:extLst>
          </p:cNvPr>
          <p:cNvSpPr/>
          <p:nvPr/>
        </p:nvSpPr>
        <p:spPr>
          <a:xfrm>
            <a:off x="6693098" y="4832097"/>
            <a:ext cx="1283089" cy="732088"/>
          </a:xfrm>
          <a:prstGeom prst="bracePair">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latin typeface="Helvetica" pitchFamily="2" charset="0"/>
            </a:endParaRPr>
          </a:p>
        </p:txBody>
      </p:sp>
      <p:pic>
        <p:nvPicPr>
          <p:cNvPr id="63" name="Picture 62">
            <a:extLst>
              <a:ext uri="{FF2B5EF4-FFF2-40B4-BE49-F238E27FC236}">
                <a16:creationId xmlns:a16="http://schemas.microsoft.com/office/drawing/2014/main" id="{A4342EEC-505E-37CF-9D1D-27925B8AFAAB}"/>
              </a:ext>
            </a:extLst>
          </p:cNvPr>
          <p:cNvPicPr>
            <a:picLocks noChangeAspect="1"/>
          </p:cNvPicPr>
          <p:nvPr/>
        </p:nvPicPr>
        <p:blipFill>
          <a:blip r:embed="rId18">
            <a:duotone>
              <a:schemeClr val="bg2">
                <a:shade val="45000"/>
                <a:satMod val="135000"/>
              </a:schemeClr>
              <a:prstClr val="white"/>
            </a:duotone>
          </a:blip>
          <a:stretch>
            <a:fillRect/>
          </a:stretch>
        </p:blipFill>
        <p:spPr>
          <a:xfrm>
            <a:off x="5331553" y="5421708"/>
            <a:ext cx="154319" cy="221571"/>
          </a:xfrm>
          <a:prstGeom prst="rect">
            <a:avLst/>
          </a:prstGeom>
        </p:spPr>
      </p:pic>
      <p:pic>
        <p:nvPicPr>
          <p:cNvPr id="64" name="Graphic 63">
            <a:extLst>
              <a:ext uri="{FF2B5EF4-FFF2-40B4-BE49-F238E27FC236}">
                <a16:creationId xmlns:a16="http://schemas.microsoft.com/office/drawing/2014/main" id="{6B39BCDB-B596-48F3-8034-5EBAF5D1EE3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161033" y="4838241"/>
            <a:ext cx="495358" cy="556623"/>
          </a:xfrm>
          <a:prstGeom prst="rect">
            <a:avLst/>
          </a:prstGeom>
        </p:spPr>
      </p:pic>
      <p:sp>
        <p:nvSpPr>
          <p:cNvPr id="65" name="Double Brace 64">
            <a:extLst>
              <a:ext uri="{FF2B5EF4-FFF2-40B4-BE49-F238E27FC236}">
                <a16:creationId xmlns:a16="http://schemas.microsoft.com/office/drawing/2014/main" id="{0EEBA756-DB91-FE3B-869B-F3652C6E6989}"/>
              </a:ext>
            </a:extLst>
          </p:cNvPr>
          <p:cNvSpPr/>
          <p:nvPr/>
        </p:nvSpPr>
        <p:spPr>
          <a:xfrm>
            <a:off x="5010320" y="4858341"/>
            <a:ext cx="806686" cy="738568"/>
          </a:xfrm>
          <a:prstGeom prst="bracePair">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latin typeface="Helvetica" pitchFamily="2" charset="0"/>
            </a:endParaRPr>
          </a:p>
        </p:txBody>
      </p:sp>
      <p:pic>
        <p:nvPicPr>
          <p:cNvPr id="66" name="Picture 65">
            <a:extLst>
              <a:ext uri="{FF2B5EF4-FFF2-40B4-BE49-F238E27FC236}">
                <a16:creationId xmlns:a16="http://schemas.microsoft.com/office/drawing/2014/main" id="{0998E23B-E1D5-DCDA-CF34-51B5519F29F1}"/>
              </a:ext>
            </a:extLst>
          </p:cNvPr>
          <p:cNvPicPr>
            <a:picLocks noChangeAspect="1"/>
          </p:cNvPicPr>
          <p:nvPr/>
        </p:nvPicPr>
        <p:blipFill>
          <a:blip r:embed="rId21">
            <a:duotone>
              <a:schemeClr val="bg2">
                <a:shade val="45000"/>
                <a:satMod val="135000"/>
              </a:schemeClr>
              <a:prstClr val="white"/>
            </a:duotone>
          </a:blip>
          <a:stretch>
            <a:fillRect/>
          </a:stretch>
        </p:blipFill>
        <p:spPr>
          <a:xfrm>
            <a:off x="9875035" y="5370549"/>
            <a:ext cx="169092" cy="220712"/>
          </a:xfrm>
          <a:prstGeom prst="rect">
            <a:avLst/>
          </a:prstGeom>
        </p:spPr>
      </p:pic>
      <p:pic>
        <p:nvPicPr>
          <p:cNvPr id="67" name="Graphic 66">
            <a:extLst>
              <a:ext uri="{FF2B5EF4-FFF2-40B4-BE49-F238E27FC236}">
                <a16:creationId xmlns:a16="http://schemas.microsoft.com/office/drawing/2014/main" id="{0327DDB8-4173-2CD6-2013-6119F1AF165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8721" y="4813741"/>
            <a:ext cx="514213" cy="554467"/>
          </a:xfrm>
          <a:prstGeom prst="rect">
            <a:avLst/>
          </a:prstGeom>
        </p:spPr>
      </p:pic>
      <p:pic>
        <p:nvPicPr>
          <p:cNvPr id="68" name="Graphic 67">
            <a:extLst>
              <a:ext uri="{FF2B5EF4-FFF2-40B4-BE49-F238E27FC236}">
                <a16:creationId xmlns:a16="http://schemas.microsoft.com/office/drawing/2014/main" id="{F5C90174-5869-903E-079A-E67125817A6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160589" y="4813737"/>
            <a:ext cx="503029" cy="542408"/>
          </a:xfrm>
          <a:prstGeom prst="rect">
            <a:avLst/>
          </a:prstGeom>
        </p:spPr>
      </p:pic>
      <p:pic>
        <p:nvPicPr>
          <p:cNvPr id="69" name="Graphic 68">
            <a:extLst>
              <a:ext uri="{FF2B5EF4-FFF2-40B4-BE49-F238E27FC236}">
                <a16:creationId xmlns:a16="http://schemas.microsoft.com/office/drawing/2014/main" id="{5AC7EDD5-5EB2-88A8-87A8-462FBB47EA7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701273" y="4813737"/>
            <a:ext cx="503029" cy="542408"/>
          </a:xfrm>
          <a:prstGeom prst="rect">
            <a:avLst/>
          </a:prstGeom>
        </p:spPr>
      </p:pic>
      <p:sp>
        <p:nvSpPr>
          <p:cNvPr id="70" name="Double Brace 69">
            <a:extLst>
              <a:ext uri="{FF2B5EF4-FFF2-40B4-BE49-F238E27FC236}">
                <a16:creationId xmlns:a16="http://schemas.microsoft.com/office/drawing/2014/main" id="{5C7FC9D2-E3D7-74A4-E48E-D999E4B8D245}"/>
              </a:ext>
            </a:extLst>
          </p:cNvPr>
          <p:cNvSpPr/>
          <p:nvPr/>
        </p:nvSpPr>
        <p:spPr>
          <a:xfrm>
            <a:off x="8453909" y="4834446"/>
            <a:ext cx="1867063" cy="735707"/>
          </a:xfrm>
          <a:prstGeom prst="bracePair">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latin typeface="Helvetica" pitchFamily="2" charset="0"/>
            </a:endParaRPr>
          </a:p>
        </p:txBody>
      </p:sp>
      <p:pic>
        <p:nvPicPr>
          <p:cNvPr id="71" name="Picture 70">
            <a:extLst>
              <a:ext uri="{FF2B5EF4-FFF2-40B4-BE49-F238E27FC236}">
                <a16:creationId xmlns:a16="http://schemas.microsoft.com/office/drawing/2014/main" id="{1BA41238-D913-E6FA-80CF-8B115667A0D5}"/>
              </a:ext>
            </a:extLst>
          </p:cNvPr>
          <p:cNvPicPr>
            <a:picLocks noChangeAspect="1"/>
          </p:cNvPicPr>
          <p:nvPr/>
        </p:nvPicPr>
        <p:blipFill>
          <a:blip r:embed="rId24"/>
          <a:stretch>
            <a:fillRect/>
          </a:stretch>
        </p:blipFill>
        <p:spPr>
          <a:xfrm>
            <a:off x="7001663" y="5363763"/>
            <a:ext cx="155376" cy="208677"/>
          </a:xfrm>
          <a:prstGeom prst="rect">
            <a:avLst/>
          </a:prstGeom>
        </p:spPr>
      </p:pic>
      <p:pic>
        <p:nvPicPr>
          <p:cNvPr id="72" name="Picture 71">
            <a:extLst>
              <a:ext uri="{FF2B5EF4-FFF2-40B4-BE49-F238E27FC236}">
                <a16:creationId xmlns:a16="http://schemas.microsoft.com/office/drawing/2014/main" id="{7A50C99F-9F50-3827-DB60-34D45B951605}"/>
              </a:ext>
            </a:extLst>
          </p:cNvPr>
          <p:cNvPicPr>
            <a:picLocks noChangeAspect="1"/>
          </p:cNvPicPr>
          <p:nvPr/>
        </p:nvPicPr>
        <p:blipFill>
          <a:blip r:embed="rId24"/>
          <a:stretch>
            <a:fillRect/>
          </a:stretch>
        </p:blipFill>
        <p:spPr>
          <a:xfrm>
            <a:off x="8764215" y="5388893"/>
            <a:ext cx="155376" cy="208677"/>
          </a:xfrm>
          <a:prstGeom prst="rect">
            <a:avLst/>
          </a:prstGeom>
        </p:spPr>
      </p:pic>
      <p:pic>
        <p:nvPicPr>
          <p:cNvPr id="73" name="Picture 72">
            <a:extLst>
              <a:ext uri="{FF2B5EF4-FFF2-40B4-BE49-F238E27FC236}">
                <a16:creationId xmlns:a16="http://schemas.microsoft.com/office/drawing/2014/main" id="{2C6F837E-B58E-D05D-27DD-5FF3312634B0}"/>
              </a:ext>
            </a:extLst>
          </p:cNvPr>
          <p:cNvPicPr>
            <a:picLocks noChangeAspect="1"/>
          </p:cNvPicPr>
          <p:nvPr/>
        </p:nvPicPr>
        <p:blipFill>
          <a:blip r:embed="rId25"/>
          <a:stretch>
            <a:fillRect/>
          </a:stretch>
        </p:blipFill>
        <p:spPr>
          <a:xfrm>
            <a:off x="9312768" y="5357057"/>
            <a:ext cx="169092" cy="220000"/>
          </a:xfrm>
          <a:prstGeom prst="rect">
            <a:avLst/>
          </a:prstGeom>
        </p:spPr>
      </p:pic>
      <p:grpSp>
        <p:nvGrpSpPr>
          <p:cNvPr id="74" name="Group 73">
            <a:extLst>
              <a:ext uri="{FF2B5EF4-FFF2-40B4-BE49-F238E27FC236}">
                <a16:creationId xmlns:a16="http://schemas.microsoft.com/office/drawing/2014/main" id="{E7C000A4-A29D-361A-58D0-4E8EB78D6878}"/>
              </a:ext>
            </a:extLst>
          </p:cNvPr>
          <p:cNvGrpSpPr/>
          <p:nvPr/>
        </p:nvGrpSpPr>
        <p:grpSpPr>
          <a:xfrm>
            <a:off x="2467953" y="2053424"/>
            <a:ext cx="846661" cy="1042742"/>
            <a:chOff x="1140978" y="272753"/>
            <a:chExt cx="791374" cy="936386"/>
          </a:xfrm>
        </p:grpSpPr>
        <p:grpSp>
          <p:nvGrpSpPr>
            <p:cNvPr id="112" name="Group 111">
              <a:extLst>
                <a:ext uri="{FF2B5EF4-FFF2-40B4-BE49-F238E27FC236}">
                  <a16:creationId xmlns:a16="http://schemas.microsoft.com/office/drawing/2014/main" id="{ECC653AC-DB78-B98A-04BC-146CCF63A280}"/>
                </a:ext>
              </a:extLst>
            </p:cNvPr>
            <p:cNvGrpSpPr/>
            <p:nvPr/>
          </p:nvGrpSpPr>
          <p:grpSpPr>
            <a:xfrm>
              <a:off x="1140978" y="386179"/>
              <a:ext cx="359134" cy="798899"/>
              <a:chOff x="1140978" y="386179"/>
              <a:chExt cx="359134" cy="798899"/>
            </a:xfrm>
          </p:grpSpPr>
          <p:pic>
            <p:nvPicPr>
              <p:cNvPr id="117" name="Graphic 116">
                <a:extLst>
                  <a:ext uri="{FF2B5EF4-FFF2-40B4-BE49-F238E27FC236}">
                    <a16:creationId xmlns:a16="http://schemas.microsoft.com/office/drawing/2014/main" id="{26284641-72E0-17E1-501E-8194142AD656}"/>
                  </a:ext>
                </a:extLst>
              </p:cNvPr>
              <p:cNvPicPr>
                <a:picLocks noChangeAspect="1"/>
              </p:cNvPicPr>
              <p:nvPr/>
            </p:nvPicPr>
            <p:blipFill rotWithShape="1">
              <a:blip r:embed="rId26">
                <a:extLst>
                  <a:ext uri="{96DAC541-7B7A-43D3-8B79-37D633B846F1}">
                    <asvg:svgBlip xmlns:asvg="http://schemas.microsoft.com/office/drawing/2016/SVG/main" r:embed="rId27"/>
                  </a:ext>
                </a:extLst>
              </a:blip>
              <a:srcRect l="5815" r="49231"/>
              <a:stretch/>
            </p:blipFill>
            <p:spPr>
              <a:xfrm>
                <a:off x="1140978" y="386179"/>
                <a:ext cx="359134" cy="798899"/>
              </a:xfrm>
              <a:prstGeom prst="rect">
                <a:avLst/>
              </a:prstGeom>
            </p:spPr>
          </p:pic>
          <p:cxnSp>
            <p:nvCxnSpPr>
              <p:cNvPr id="118" name="Straight Connector 117">
                <a:extLst>
                  <a:ext uri="{FF2B5EF4-FFF2-40B4-BE49-F238E27FC236}">
                    <a16:creationId xmlns:a16="http://schemas.microsoft.com/office/drawing/2014/main" id="{84C26CF3-4205-6787-02D6-F1AB7DD705E2}"/>
                  </a:ext>
                </a:extLst>
              </p:cNvPr>
              <p:cNvCxnSpPr/>
              <p:nvPr/>
            </p:nvCxnSpPr>
            <p:spPr>
              <a:xfrm>
                <a:off x="1500112" y="475549"/>
                <a:ext cx="0" cy="6400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13" name="Group 112">
              <a:extLst>
                <a:ext uri="{FF2B5EF4-FFF2-40B4-BE49-F238E27FC236}">
                  <a16:creationId xmlns:a16="http://schemas.microsoft.com/office/drawing/2014/main" id="{05534635-5BE1-1E35-CE5F-C8BBD5F926D8}"/>
                </a:ext>
              </a:extLst>
            </p:cNvPr>
            <p:cNvGrpSpPr/>
            <p:nvPr/>
          </p:nvGrpSpPr>
          <p:grpSpPr>
            <a:xfrm>
              <a:off x="1568548" y="410240"/>
              <a:ext cx="363804" cy="798899"/>
              <a:chOff x="1769154" y="410240"/>
              <a:chExt cx="363804" cy="798899"/>
            </a:xfrm>
          </p:grpSpPr>
          <p:pic>
            <p:nvPicPr>
              <p:cNvPr id="115" name="Graphic 114">
                <a:extLst>
                  <a:ext uri="{FF2B5EF4-FFF2-40B4-BE49-F238E27FC236}">
                    <a16:creationId xmlns:a16="http://schemas.microsoft.com/office/drawing/2014/main" id="{AD1AC6AD-0D28-7975-68A6-8EA6EFD322FD}"/>
                  </a:ext>
                </a:extLst>
              </p:cNvPr>
              <p:cNvPicPr>
                <a:picLocks noChangeAspect="1"/>
              </p:cNvPicPr>
              <p:nvPr/>
            </p:nvPicPr>
            <p:blipFill rotWithShape="1">
              <a:blip r:embed="rId28">
                <a:extLst>
                  <a:ext uri="{96DAC541-7B7A-43D3-8B79-37D633B846F1}">
                    <asvg:svgBlip xmlns:asvg="http://schemas.microsoft.com/office/drawing/2016/SVG/main" r:embed="rId29"/>
                  </a:ext>
                </a:extLst>
              </a:blip>
              <a:srcRect l="49892" t="3100" r="5154" b="-3100"/>
              <a:stretch/>
            </p:blipFill>
            <p:spPr>
              <a:xfrm>
                <a:off x="1773825" y="410240"/>
                <a:ext cx="359133" cy="798899"/>
              </a:xfrm>
              <a:prstGeom prst="rect">
                <a:avLst/>
              </a:prstGeom>
            </p:spPr>
          </p:pic>
          <p:cxnSp>
            <p:nvCxnSpPr>
              <p:cNvPr id="116" name="Straight Connector 115">
                <a:extLst>
                  <a:ext uri="{FF2B5EF4-FFF2-40B4-BE49-F238E27FC236}">
                    <a16:creationId xmlns:a16="http://schemas.microsoft.com/office/drawing/2014/main" id="{69E3006A-25A2-854B-E0E1-DC6DA7C17944}"/>
                  </a:ext>
                </a:extLst>
              </p:cNvPr>
              <p:cNvCxnSpPr/>
              <p:nvPr/>
            </p:nvCxnSpPr>
            <p:spPr>
              <a:xfrm>
                <a:off x="1769154" y="485220"/>
                <a:ext cx="0" cy="6400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pic>
          <p:nvPicPr>
            <p:cNvPr id="114" name="Graphic 113">
              <a:extLst>
                <a:ext uri="{FF2B5EF4-FFF2-40B4-BE49-F238E27FC236}">
                  <a16:creationId xmlns:a16="http://schemas.microsoft.com/office/drawing/2014/main" id="{7F7890CA-D3AC-9918-A793-64EAE0AD9B82}"/>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rot="10800000">
              <a:off x="1444120" y="272753"/>
              <a:ext cx="180420" cy="180420"/>
            </a:xfrm>
            <a:prstGeom prst="rect">
              <a:avLst/>
            </a:prstGeom>
          </p:spPr>
        </p:pic>
      </p:grpSp>
      <p:grpSp>
        <p:nvGrpSpPr>
          <p:cNvPr id="75" name="Group 74">
            <a:extLst>
              <a:ext uri="{FF2B5EF4-FFF2-40B4-BE49-F238E27FC236}">
                <a16:creationId xmlns:a16="http://schemas.microsoft.com/office/drawing/2014/main" id="{333E81BB-2262-2B2D-AF1A-3467C00A5601}"/>
              </a:ext>
            </a:extLst>
          </p:cNvPr>
          <p:cNvGrpSpPr/>
          <p:nvPr/>
        </p:nvGrpSpPr>
        <p:grpSpPr>
          <a:xfrm>
            <a:off x="4696232" y="2053424"/>
            <a:ext cx="846661" cy="1042742"/>
            <a:chOff x="1140978" y="272753"/>
            <a:chExt cx="791374" cy="936386"/>
          </a:xfrm>
        </p:grpSpPr>
        <p:grpSp>
          <p:nvGrpSpPr>
            <p:cNvPr id="105" name="Group 104">
              <a:extLst>
                <a:ext uri="{FF2B5EF4-FFF2-40B4-BE49-F238E27FC236}">
                  <a16:creationId xmlns:a16="http://schemas.microsoft.com/office/drawing/2014/main" id="{2D3808D8-6012-C733-7F57-C5548A27AAEC}"/>
                </a:ext>
              </a:extLst>
            </p:cNvPr>
            <p:cNvGrpSpPr/>
            <p:nvPr/>
          </p:nvGrpSpPr>
          <p:grpSpPr>
            <a:xfrm>
              <a:off x="1140978" y="386179"/>
              <a:ext cx="359134" cy="798899"/>
              <a:chOff x="1140978" y="386179"/>
              <a:chExt cx="359134" cy="798899"/>
            </a:xfrm>
          </p:grpSpPr>
          <p:pic>
            <p:nvPicPr>
              <p:cNvPr id="110" name="Graphic 109">
                <a:extLst>
                  <a:ext uri="{FF2B5EF4-FFF2-40B4-BE49-F238E27FC236}">
                    <a16:creationId xmlns:a16="http://schemas.microsoft.com/office/drawing/2014/main" id="{A650189E-B7F5-F107-22F1-7F8692CF06D9}"/>
                  </a:ext>
                </a:extLst>
              </p:cNvPr>
              <p:cNvPicPr>
                <a:picLocks noChangeAspect="1"/>
              </p:cNvPicPr>
              <p:nvPr/>
            </p:nvPicPr>
            <p:blipFill rotWithShape="1">
              <a:blip r:embed="rId26">
                <a:extLst>
                  <a:ext uri="{96DAC541-7B7A-43D3-8B79-37D633B846F1}">
                    <asvg:svgBlip xmlns:asvg="http://schemas.microsoft.com/office/drawing/2016/SVG/main" r:embed="rId27"/>
                  </a:ext>
                </a:extLst>
              </a:blip>
              <a:srcRect l="5815" r="49231"/>
              <a:stretch/>
            </p:blipFill>
            <p:spPr>
              <a:xfrm>
                <a:off x="1140978" y="386179"/>
                <a:ext cx="359134" cy="798899"/>
              </a:xfrm>
              <a:prstGeom prst="rect">
                <a:avLst/>
              </a:prstGeom>
            </p:spPr>
          </p:pic>
          <p:cxnSp>
            <p:nvCxnSpPr>
              <p:cNvPr id="111" name="Straight Connector 110">
                <a:extLst>
                  <a:ext uri="{FF2B5EF4-FFF2-40B4-BE49-F238E27FC236}">
                    <a16:creationId xmlns:a16="http://schemas.microsoft.com/office/drawing/2014/main" id="{F498D21C-37B2-821B-D3C1-DF118FA6F8BE}"/>
                  </a:ext>
                </a:extLst>
              </p:cNvPr>
              <p:cNvCxnSpPr/>
              <p:nvPr/>
            </p:nvCxnSpPr>
            <p:spPr>
              <a:xfrm>
                <a:off x="1500112" y="475549"/>
                <a:ext cx="0" cy="6400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6FA40FA1-352B-7F4C-D9F4-0B3D55A04060}"/>
                </a:ext>
              </a:extLst>
            </p:cNvPr>
            <p:cNvGrpSpPr/>
            <p:nvPr/>
          </p:nvGrpSpPr>
          <p:grpSpPr>
            <a:xfrm>
              <a:off x="1568548" y="410240"/>
              <a:ext cx="363804" cy="798899"/>
              <a:chOff x="1769154" y="410240"/>
              <a:chExt cx="363804" cy="798899"/>
            </a:xfrm>
          </p:grpSpPr>
          <p:pic>
            <p:nvPicPr>
              <p:cNvPr id="108" name="Graphic 107">
                <a:extLst>
                  <a:ext uri="{FF2B5EF4-FFF2-40B4-BE49-F238E27FC236}">
                    <a16:creationId xmlns:a16="http://schemas.microsoft.com/office/drawing/2014/main" id="{73D3CCEF-E3B8-B1BF-EC28-E3C0147CDCC1}"/>
                  </a:ext>
                </a:extLst>
              </p:cNvPr>
              <p:cNvPicPr>
                <a:picLocks noChangeAspect="1"/>
              </p:cNvPicPr>
              <p:nvPr/>
            </p:nvPicPr>
            <p:blipFill rotWithShape="1">
              <a:blip r:embed="rId28">
                <a:extLst>
                  <a:ext uri="{96DAC541-7B7A-43D3-8B79-37D633B846F1}">
                    <asvg:svgBlip xmlns:asvg="http://schemas.microsoft.com/office/drawing/2016/SVG/main" r:embed="rId29"/>
                  </a:ext>
                </a:extLst>
              </a:blip>
              <a:srcRect l="49892" t="3100" r="5154" b="-3100"/>
              <a:stretch/>
            </p:blipFill>
            <p:spPr>
              <a:xfrm>
                <a:off x="1773825" y="410240"/>
                <a:ext cx="359133" cy="798899"/>
              </a:xfrm>
              <a:prstGeom prst="rect">
                <a:avLst/>
              </a:prstGeom>
            </p:spPr>
          </p:pic>
          <p:cxnSp>
            <p:nvCxnSpPr>
              <p:cNvPr id="109" name="Straight Connector 108">
                <a:extLst>
                  <a:ext uri="{FF2B5EF4-FFF2-40B4-BE49-F238E27FC236}">
                    <a16:creationId xmlns:a16="http://schemas.microsoft.com/office/drawing/2014/main" id="{BE8D82A3-1091-9E28-A178-08C3E307A3C1}"/>
                  </a:ext>
                </a:extLst>
              </p:cNvPr>
              <p:cNvCxnSpPr/>
              <p:nvPr/>
            </p:nvCxnSpPr>
            <p:spPr>
              <a:xfrm>
                <a:off x="1769154" y="485220"/>
                <a:ext cx="0" cy="6400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pic>
          <p:nvPicPr>
            <p:cNvPr id="107" name="Graphic 106">
              <a:extLst>
                <a:ext uri="{FF2B5EF4-FFF2-40B4-BE49-F238E27FC236}">
                  <a16:creationId xmlns:a16="http://schemas.microsoft.com/office/drawing/2014/main" id="{68525F50-1A93-047B-528C-A11E3D7C9C5C}"/>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rot="10800000">
              <a:off x="1444120" y="272753"/>
              <a:ext cx="180420" cy="180420"/>
            </a:xfrm>
            <a:prstGeom prst="rect">
              <a:avLst/>
            </a:prstGeom>
          </p:spPr>
        </p:pic>
      </p:grpSp>
      <p:grpSp>
        <p:nvGrpSpPr>
          <p:cNvPr id="76" name="Group 75">
            <a:extLst>
              <a:ext uri="{FF2B5EF4-FFF2-40B4-BE49-F238E27FC236}">
                <a16:creationId xmlns:a16="http://schemas.microsoft.com/office/drawing/2014/main" id="{842EA165-D9E1-C90A-0464-97DDDC440E74}"/>
              </a:ext>
            </a:extLst>
          </p:cNvPr>
          <p:cNvGrpSpPr/>
          <p:nvPr/>
        </p:nvGrpSpPr>
        <p:grpSpPr>
          <a:xfrm>
            <a:off x="6439953" y="2053424"/>
            <a:ext cx="846661" cy="1042742"/>
            <a:chOff x="1140978" y="272753"/>
            <a:chExt cx="791374" cy="936386"/>
          </a:xfrm>
        </p:grpSpPr>
        <p:grpSp>
          <p:nvGrpSpPr>
            <p:cNvPr id="98" name="Group 97">
              <a:extLst>
                <a:ext uri="{FF2B5EF4-FFF2-40B4-BE49-F238E27FC236}">
                  <a16:creationId xmlns:a16="http://schemas.microsoft.com/office/drawing/2014/main" id="{C4EEBDE6-5D17-9495-ECDA-1664E6F349A3}"/>
                </a:ext>
              </a:extLst>
            </p:cNvPr>
            <p:cNvGrpSpPr/>
            <p:nvPr/>
          </p:nvGrpSpPr>
          <p:grpSpPr>
            <a:xfrm>
              <a:off x="1140978" y="386179"/>
              <a:ext cx="359134" cy="798899"/>
              <a:chOff x="1140978" y="386179"/>
              <a:chExt cx="359134" cy="798899"/>
            </a:xfrm>
          </p:grpSpPr>
          <p:pic>
            <p:nvPicPr>
              <p:cNvPr id="103" name="Graphic 102">
                <a:extLst>
                  <a:ext uri="{FF2B5EF4-FFF2-40B4-BE49-F238E27FC236}">
                    <a16:creationId xmlns:a16="http://schemas.microsoft.com/office/drawing/2014/main" id="{75EA3682-9A53-BC34-F032-B7ECB34A5DD1}"/>
                  </a:ext>
                </a:extLst>
              </p:cNvPr>
              <p:cNvPicPr>
                <a:picLocks noChangeAspect="1"/>
              </p:cNvPicPr>
              <p:nvPr/>
            </p:nvPicPr>
            <p:blipFill rotWithShape="1">
              <a:blip r:embed="rId26">
                <a:extLst>
                  <a:ext uri="{96DAC541-7B7A-43D3-8B79-37D633B846F1}">
                    <asvg:svgBlip xmlns:asvg="http://schemas.microsoft.com/office/drawing/2016/SVG/main" r:embed="rId27"/>
                  </a:ext>
                </a:extLst>
              </a:blip>
              <a:srcRect l="5815" r="49231"/>
              <a:stretch/>
            </p:blipFill>
            <p:spPr>
              <a:xfrm>
                <a:off x="1140978" y="386179"/>
                <a:ext cx="359134" cy="798899"/>
              </a:xfrm>
              <a:prstGeom prst="rect">
                <a:avLst/>
              </a:prstGeom>
            </p:spPr>
          </p:pic>
          <p:cxnSp>
            <p:nvCxnSpPr>
              <p:cNvPr id="104" name="Straight Connector 103">
                <a:extLst>
                  <a:ext uri="{FF2B5EF4-FFF2-40B4-BE49-F238E27FC236}">
                    <a16:creationId xmlns:a16="http://schemas.microsoft.com/office/drawing/2014/main" id="{4D5DA7A8-1CD8-AD31-49C3-BAAE078E824B}"/>
                  </a:ext>
                </a:extLst>
              </p:cNvPr>
              <p:cNvCxnSpPr/>
              <p:nvPr/>
            </p:nvCxnSpPr>
            <p:spPr>
              <a:xfrm>
                <a:off x="1500112" y="475549"/>
                <a:ext cx="0" cy="6400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D9DFCD5B-BD39-5212-08BA-B24F79E4B0F2}"/>
                </a:ext>
              </a:extLst>
            </p:cNvPr>
            <p:cNvGrpSpPr/>
            <p:nvPr/>
          </p:nvGrpSpPr>
          <p:grpSpPr>
            <a:xfrm>
              <a:off x="1568548" y="410240"/>
              <a:ext cx="363804" cy="798899"/>
              <a:chOff x="1769154" y="410240"/>
              <a:chExt cx="363804" cy="798899"/>
            </a:xfrm>
          </p:grpSpPr>
          <p:pic>
            <p:nvPicPr>
              <p:cNvPr id="101" name="Graphic 100">
                <a:extLst>
                  <a:ext uri="{FF2B5EF4-FFF2-40B4-BE49-F238E27FC236}">
                    <a16:creationId xmlns:a16="http://schemas.microsoft.com/office/drawing/2014/main" id="{1BC63DAB-90B5-CBDD-CE13-0142B439A56A}"/>
                  </a:ext>
                </a:extLst>
              </p:cNvPr>
              <p:cNvPicPr>
                <a:picLocks noChangeAspect="1"/>
              </p:cNvPicPr>
              <p:nvPr/>
            </p:nvPicPr>
            <p:blipFill rotWithShape="1">
              <a:blip r:embed="rId28">
                <a:extLst>
                  <a:ext uri="{96DAC541-7B7A-43D3-8B79-37D633B846F1}">
                    <asvg:svgBlip xmlns:asvg="http://schemas.microsoft.com/office/drawing/2016/SVG/main" r:embed="rId29"/>
                  </a:ext>
                </a:extLst>
              </a:blip>
              <a:srcRect l="49892" t="3100" r="5154" b="-3100"/>
              <a:stretch/>
            </p:blipFill>
            <p:spPr>
              <a:xfrm>
                <a:off x="1773825" y="410240"/>
                <a:ext cx="359133" cy="798899"/>
              </a:xfrm>
              <a:prstGeom prst="rect">
                <a:avLst/>
              </a:prstGeom>
            </p:spPr>
          </p:pic>
          <p:cxnSp>
            <p:nvCxnSpPr>
              <p:cNvPr id="102" name="Straight Connector 101">
                <a:extLst>
                  <a:ext uri="{FF2B5EF4-FFF2-40B4-BE49-F238E27FC236}">
                    <a16:creationId xmlns:a16="http://schemas.microsoft.com/office/drawing/2014/main" id="{F714B208-9AA6-8671-1A5E-5004DE48839C}"/>
                  </a:ext>
                </a:extLst>
              </p:cNvPr>
              <p:cNvCxnSpPr/>
              <p:nvPr/>
            </p:nvCxnSpPr>
            <p:spPr>
              <a:xfrm>
                <a:off x="1769154" y="485220"/>
                <a:ext cx="0" cy="6400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pic>
          <p:nvPicPr>
            <p:cNvPr id="100" name="Graphic 99">
              <a:extLst>
                <a:ext uri="{FF2B5EF4-FFF2-40B4-BE49-F238E27FC236}">
                  <a16:creationId xmlns:a16="http://schemas.microsoft.com/office/drawing/2014/main" id="{33F3DF70-A915-4CC5-478F-F32BFFAB2E92}"/>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rot="10800000">
              <a:off x="1444120" y="272753"/>
              <a:ext cx="180420" cy="180420"/>
            </a:xfrm>
            <a:prstGeom prst="rect">
              <a:avLst/>
            </a:prstGeom>
          </p:spPr>
        </p:pic>
      </p:grpSp>
      <p:cxnSp>
        <p:nvCxnSpPr>
          <p:cNvPr id="78" name="Straight Connector 77">
            <a:extLst>
              <a:ext uri="{FF2B5EF4-FFF2-40B4-BE49-F238E27FC236}">
                <a16:creationId xmlns:a16="http://schemas.microsoft.com/office/drawing/2014/main" id="{70C198D0-22D5-9879-17D3-31A05A626C8E}"/>
              </a:ext>
            </a:extLst>
          </p:cNvPr>
          <p:cNvCxnSpPr>
            <a:cxnSpLocks/>
          </p:cNvCxnSpPr>
          <p:nvPr/>
        </p:nvCxnSpPr>
        <p:spPr>
          <a:xfrm>
            <a:off x="2131177" y="4652520"/>
            <a:ext cx="758331" cy="0"/>
          </a:xfrm>
          <a:prstGeom prst="line">
            <a:avLst/>
          </a:prstGeom>
          <a:ln w="2540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A0C99F1-B1B1-AD26-DEB9-D75CFE39FFC2}"/>
              </a:ext>
            </a:extLst>
          </p:cNvPr>
          <p:cNvCxnSpPr>
            <a:cxnSpLocks/>
          </p:cNvCxnSpPr>
          <p:nvPr/>
        </p:nvCxnSpPr>
        <p:spPr>
          <a:xfrm>
            <a:off x="2131177" y="5057378"/>
            <a:ext cx="758331" cy="0"/>
          </a:xfrm>
          <a:prstGeom prst="line">
            <a:avLst/>
          </a:prstGeom>
          <a:ln w="190500">
            <a:solidFill>
              <a:schemeClr val="bg1">
                <a:lumMod val="65000"/>
              </a:schemeClr>
            </a:solidFill>
            <a:tailEnd type="none" w="sm" len="sm"/>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C41C4E5-D046-72FD-EBB1-85B4891F776D}"/>
              </a:ext>
            </a:extLst>
          </p:cNvPr>
          <p:cNvSpPr txBox="1"/>
          <p:nvPr/>
        </p:nvSpPr>
        <p:spPr>
          <a:xfrm>
            <a:off x="2873939" y="4457772"/>
            <a:ext cx="1813317" cy="369332"/>
          </a:xfrm>
          <a:prstGeom prst="rect">
            <a:avLst/>
          </a:prstGeom>
          <a:noFill/>
        </p:spPr>
        <p:txBody>
          <a:bodyPr wrap="none" rtlCol="0">
            <a:spAutoFit/>
          </a:bodyPr>
          <a:lstStyle/>
          <a:p>
            <a:r>
              <a:rPr lang="en-US" dirty="0">
                <a:latin typeface="Helvetica" pitchFamily="2" charset="0"/>
              </a:rPr>
              <a:t>Blackbox Model</a:t>
            </a:r>
          </a:p>
        </p:txBody>
      </p:sp>
      <p:sp>
        <p:nvSpPr>
          <p:cNvPr id="81" name="TextBox 80">
            <a:extLst>
              <a:ext uri="{FF2B5EF4-FFF2-40B4-BE49-F238E27FC236}">
                <a16:creationId xmlns:a16="http://schemas.microsoft.com/office/drawing/2014/main" id="{1F92E977-521C-C2B5-5F30-861764449CAA}"/>
              </a:ext>
            </a:extLst>
          </p:cNvPr>
          <p:cNvSpPr txBox="1"/>
          <p:nvPr/>
        </p:nvSpPr>
        <p:spPr>
          <a:xfrm>
            <a:off x="2873938" y="4866670"/>
            <a:ext cx="2035321" cy="369332"/>
          </a:xfrm>
          <a:prstGeom prst="rect">
            <a:avLst/>
          </a:prstGeom>
          <a:noFill/>
        </p:spPr>
        <p:txBody>
          <a:bodyPr wrap="square" rtlCol="0">
            <a:spAutoFit/>
          </a:bodyPr>
          <a:lstStyle/>
          <a:p>
            <a:r>
              <a:rPr lang="en-US" dirty="0">
                <a:latin typeface="Helvetica" pitchFamily="2" charset="0"/>
              </a:rPr>
              <a:t>Symbolic Model</a:t>
            </a:r>
          </a:p>
        </p:txBody>
      </p:sp>
      <p:sp>
        <p:nvSpPr>
          <p:cNvPr id="82" name="TextBox 81">
            <a:extLst>
              <a:ext uri="{FF2B5EF4-FFF2-40B4-BE49-F238E27FC236}">
                <a16:creationId xmlns:a16="http://schemas.microsoft.com/office/drawing/2014/main" id="{621892E5-9604-66CD-C690-3418321BA3E0}"/>
              </a:ext>
            </a:extLst>
          </p:cNvPr>
          <p:cNvSpPr txBox="1"/>
          <p:nvPr/>
        </p:nvSpPr>
        <p:spPr>
          <a:xfrm>
            <a:off x="2873938" y="5264599"/>
            <a:ext cx="1609146" cy="369332"/>
          </a:xfrm>
          <a:prstGeom prst="rect">
            <a:avLst/>
          </a:prstGeom>
          <a:noFill/>
        </p:spPr>
        <p:txBody>
          <a:bodyPr wrap="square" rtlCol="0">
            <a:spAutoFit/>
          </a:bodyPr>
          <a:lstStyle/>
          <a:p>
            <a:r>
              <a:rPr lang="en-US" dirty="0">
                <a:latin typeface="Helvetica" pitchFamily="2" charset="0"/>
              </a:rPr>
              <a:t>Selector</a:t>
            </a:r>
          </a:p>
        </p:txBody>
      </p:sp>
      <p:pic>
        <p:nvPicPr>
          <p:cNvPr id="83" name="Picture 82">
            <a:extLst>
              <a:ext uri="{FF2B5EF4-FFF2-40B4-BE49-F238E27FC236}">
                <a16:creationId xmlns:a16="http://schemas.microsoft.com/office/drawing/2014/main" id="{8D9774C2-3C8F-1818-3DA8-117F2196D24F}"/>
              </a:ext>
            </a:extLst>
          </p:cNvPr>
          <p:cNvPicPr>
            <a:picLocks noChangeAspect="1"/>
          </p:cNvPicPr>
          <p:nvPr/>
        </p:nvPicPr>
        <p:blipFill>
          <a:blip r:embed="rId32"/>
          <a:stretch>
            <a:fillRect/>
          </a:stretch>
        </p:blipFill>
        <p:spPr>
          <a:xfrm>
            <a:off x="6125379" y="1402514"/>
            <a:ext cx="135873" cy="157435"/>
          </a:xfrm>
          <a:prstGeom prst="rect">
            <a:avLst/>
          </a:prstGeom>
        </p:spPr>
      </p:pic>
      <p:pic>
        <p:nvPicPr>
          <p:cNvPr id="84" name="Picture 83">
            <a:extLst>
              <a:ext uri="{FF2B5EF4-FFF2-40B4-BE49-F238E27FC236}">
                <a16:creationId xmlns:a16="http://schemas.microsoft.com/office/drawing/2014/main" id="{77BA0880-1A5C-0C4E-0C2F-8E1059ED13F1}"/>
              </a:ext>
            </a:extLst>
          </p:cNvPr>
          <p:cNvPicPr>
            <a:picLocks noChangeAspect="1"/>
          </p:cNvPicPr>
          <p:nvPr/>
        </p:nvPicPr>
        <p:blipFill>
          <a:blip r:embed="rId33"/>
          <a:stretch>
            <a:fillRect/>
          </a:stretch>
        </p:blipFill>
        <p:spPr>
          <a:xfrm>
            <a:off x="2575906" y="2913842"/>
            <a:ext cx="666809" cy="241259"/>
          </a:xfrm>
          <a:prstGeom prst="rect">
            <a:avLst/>
          </a:prstGeom>
        </p:spPr>
      </p:pic>
      <p:pic>
        <p:nvPicPr>
          <p:cNvPr id="85" name="Picture 84">
            <a:extLst>
              <a:ext uri="{FF2B5EF4-FFF2-40B4-BE49-F238E27FC236}">
                <a16:creationId xmlns:a16="http://schemas.microsoft.com/office/drawing/2014/main" id="{D585C130-BFDC-7F3F-A4F7-32B19021D919}"/>
              </a:ext>
            </a:extLst>
          </p:cNvPr>
          <p:cNvPicPr>
            <a:picLocks noChangeAspect="1"/>
          </p:cNvPicPr>
          <p:nvPr/>
        </p:nvPicPr>
        <p:blipFill>
          <a:blip r:embed="rId34"/>
          <a:stretch>
            <a:fillRect/>
          </a:stretch>
        </p:blipFill>
        <p:spPr>
          <a:xfrm>
            <a:off x="4797869" y="2913842"/>
            <a:ext cx="666809" cy="243881"/>
          </a:xfrm>
          <a:prstGeom prst="rect">
            <a:avLst/>
          </a:prstGeom>
        </p:spPr>
      </p:pic>
      <p:pic>
        <p:nvPicPr>
          <p:cNvPr id="86" name="Picture 85">
            <a:extLst>
              <a:ext uri="{FF2B5EF4-FFF2-40B4-BE49-F238E27FC236}">
                <a16:creationId xmlns:a16="http://schemas.microsoft.com/office/drawing/2014/main" id="{E72917BE-D337-DD84-88BC-EF1D6A381E60}"/>
              </a:ext>
            </a:extLst>
          </p:cNvPr>
          <p:cNvPicPr>
            <a:picLocks noChangeAspect="1"/>
          </p:cNvPicPr>
          <p:nvPr/>
        </p:nvPicPr>
        <p:blipFill>
          <a:blip r:embed="rId35"/>
          <a:stretch>
            <a:fillRect/>
          </a:stretch>
        </p:blipFill>
        <p:spPr>
          <a:xfrm>
            <a:off x="6557332" y="2913842"/>
            <a:ext cx="666809" cy="243881"/>
          </a:xfrm>
          <a:prstGeom prst="rect">
            <a:avLst/>
          </a:prstGeom>
        </p:spPr>
      </p:pic>
      <p:grpSp>
        <p:nvGrpSpPr>
          <p:cNvPr id="88" name="Group 87">
            <a:extLst>
              <a:ext uri="{FF2B5EF4-FFF2-40B4-BE49-F238E27FC236}">
                <a16:creationId xmlns:a16="http://schemas.microsoft.com/office/drawing/2014/main" id="{B028639A-D80F-E098-A077-6DCD80E1D308}"/>
              </a:ext>
            </a:extLst>
          </p:cNvPr>
          <p:cNvGrpSpPr>
            <a:grpSpLocks noChangeAspect="1"/>
          </p:cNvGrpSpPr>
          <p:nvPr/>
        </p:nvGrpSpPr>
        <p:grpSpPr>
          <a:xfrm>
            <a:off x="2287592" y="5275777"/>
            <a:ext cx="318988" cy="332023"/>
            <a:chOff x="2990823" y="5116779"/>
            <a:chExt cx="914400" cy="914399"/>
          </a:xfrm>
        </p:grpSpPr>
        <p:sp>
          <p:nvSpPr>
            <p:cNvPr id="89" name="Oval 88">
              <a:extLst>
                <a:ext uri="{FF2B5EF4-FFF2-40B4-BE49-F238E27FC236}">
                  <a16:creationId xmlns:a16="http://schemas.microsoft.com/office/drawing/2014/main" id="{01B25095-6DBA-5F39-E82C-003DB5D60B2F}"/>
                </a:ext>
              </a:extLst>
            </p:cNvPr>
            <p:cNvSpPr>
              <a:spLocks noChangeAspect="1"/>
            </p:cNvSpPr>
            <p:nvPr/>
          </p:nvSpPr>
          <p:spPr>
            <a:xfrm>
              <a:off x="2990823" y="5116779"/>
              <a:ext cx="914400" cy="91439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pic>
          <p:nvPicPr>
            <p:cNvPr id="90" name="Graphic 89">
              <a:extLst>
                <a:ext uri="{FF2B5EF4-FFF2-40B4-BE49-F238E27FC236}">
                  <a16:creationId xmlns:a16="http://schemas.microsoft.com/office/drawing/2014/main" id="{A6413492-D39D-D11C-3D78-46BC65AC885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09866" y="5210391"/>
              <a:ext cx="676312" cy="676313"/>
            </a:xfrm>
            <a:prstGeom prst="rect">
              <a:avLst/>
            </a:prstGeom>
          </p:spPr>
        </p:pic>
      </p:grpSp>
      <p:sp>
        <p:nvSpPr>
          <p:cNvPr id="2" name="Slide Number Placeholder 1">
            <a:extLst>
              <a:ext uri="{FF2B5EF4-FFF2-40B4-BE49-F238E27FC236}">
                <a16:creationId xmlns:a16="http://schemas.microsoft.com/office/drawing/2014/main" id="{35B4699C-A12D-9528-DEFB-00BEA4984C85}"/>
              </a:ext>
            </a:extLst>
          </p:cNvPr>
          <p:cNvSpPr>
            <a:spLocks noGrp="1"/>
          </p:cNvSpPr>
          <p:nvPr>
            <p:ph type="sldNum" sz="quarter" idx="12"/>
          </p:nvPr>
        </p:nvSpPr>
        <p:spPr/>
        <p:txBody>
          <a:bodyPr/>
          <a:lstStyle/>
          <a:p>
            <a:fld id="{E373F727-E7F8-2D41-87B8-0A2D76C380FA}" type="slidenum">
              <a:rPr lang="en-US" smtClean="0"/>
              <a:t>14</a:t>
            </a:fld>
            <a:endParaRPr lang="en-US"/>
          </a:p>
        </p:txBody>
      </p:sp>
    </p:spTree>
    <p:extLst>
      <p:ext uri="{BB962C8B-B14F-4D97-AF65-F5344CB8AC3E}">
        <p14:creationId xmlns:p14="http://schemas.microsoft.com/office/powerpoint/2010/main" val="31856225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A58B8E4E-78E8-44B0-C394-2234BDA315F7}"/>
              </a:ext>
            </a:extLst>
          </p:cNvPr>
          <p:cNvSpPr txBox="1"/>
          <p:nvPr/>
        </p:nvSpPr>
        <p:spPr>
          <a:xfrm>
            <a:off x="2374919" y="289488"/>
            <a:ext cx="7656263" cy="830997"/>
          </a:xfrm>
          <a:prstGeom prst="rect">
            <a:avLst/>
          </a:prstGeom>
          <a:noFill/>
        </p:spPr>
        <p:txBody>
          <a:bodyPr wrap="none" rtlCol="0">
            <a:spAutoFit/>
          </a:bodyPr>
          <a:lstStyle/>
          <a:p>
            <a:pPr algn="ctr"/>
            <a:r>
              <a:rPr lang="en-US" sz="4800" dirty="0">
                <a:latin typeface="Helvetica Light" panose="020B0403020202020204" pitchFamily="34" charset="0"/>
                <a:cs typeface="Arial" panose="020B0604020202020204" pitchFamily="34" charset="0"/>
              </a:rPr>
              <a:t>Route, interpret and repeat</a:t>
            </a:r>
          </a:p>
        </p:txBody>
      </p:sp>
      <p:pic>
        <p:nvPicPr>
          <p:cNvPr id="26" name="Picture 25">
            <a:extLst>
              <a:ext uri="{FF2B5EF4-FFF2-40B4-BE49-F238E27FC236}">
                <a16:creationId xmlns:a16="http://schemas.microsoft.com/office/drawing/2014/main" id="{3A1922F6-7201-C0C3-75F7-C87A9C257978}"/>
              </a:ext>
            </a:extLst>
          </p:cNvPr>
          <p:cNvPicPr>
            <a:picLocks noChangeAspect="1"/>
          </p:cNvPicPr>
          <p:nvPr/>
        </p:nvPicPr>
        <p:blipFill>
          <a:blip r:embed="rId2"/>
          <a:stretch>
            <a:fillRect/>
          </a:stretch>
        </p:blipFill>
        <p:spPr>
          <a:xfrm>
            <a:off x="209144" y="1303505"/>
            <a:ext cx="2967021" cy="323985"/>
          </a:xfrm>
          <a:prstGeom prst="rect">
            <a:avLst/>
          </a:prstGeom>
        </p:spPr>
      </p:pic>
      <p:grpSp>
        <p:nvGrpSpPr>
          <p:cNvPr id="27" name="Group 26">
            <a:extLst>
              <a:ext uri="{FF2B5EF4-FFF2-40B4-BE49-F238E27FC236}">
                <a16:creationId xmlns:a16="http://schemas.microsoft.com/office/drawing/2014/main" id="{03C7F3E9-A47B-33A4-546F-39EC853A3909}"/>
              </a:ext>
            </a:extLst>
          </p:cNvPr>
          <p:cNvGrpSpPr/>
          <p:nvPr/>
        </p:nvGrpSpPr>
        <p:grpSpPr>
          <a:xfrm>
            <a:off x="2087338" y="1303505"/>
            <a:ext cx="8346759" cy="4339774"/>
            <a:chOff x="1094165" y="1393058"/>
            <a:chExt cx="6867580" cy="3501894"/>
          </a:xfrm>
        </p:grpSpPr>
        <p:cxnSp>
          <p:nvCxnSpPr>
            <p:cNvPr id="28" name="Straight Connector 27">
              <a:extLst>
                <a:ext uri="{FF2B5EF4-FFF2-40B4-BE49-F238E27FC236}">
                  <a16:creationId xmlns:a16="http://schemas.microsoft.com/office/drawing/2014/main" id="{96891D56-D88C-346F-E67A-161E59936B31}"/>
                </a:ext>
              </a:extLst>
            </p:cNvPr>
            <p:cNvCxnSpPr/>
            <p:nvPr/>
          </p:nvCxnSpPr>
          <p:spPr>
            <a:xfrm>
              <a:off x="1121373" y="3397753"/>
              <a:ext cx="1368356" cy="0"/>
            </a:xfrm>
            <a:prstGeom prst="line">
              <a:avLst/>
            </a:prstGeom>
            <a:ln w="2540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A3959F0-6C2C-89AC-6CB7-20E102D7BD96}"/>
                </a:ext>
              </a:extLst>
            </p:cNvPr>
            <p:cNvCxnSpPr>
              <a:cxnSpLocks/>
            </p:cNvCxnSpPr>
            <p:nvPr/>
          </p:nvCxnSpPr>
          <p:spPr>
            <a:xfrm>
              <a:off x="2473949" y="3341305"/>
              <a:ext cx="1611879"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Freeform 29">
              <a:extLst>
                <a:ext uri="{FF2B5EF4-FFF2-40B4-BE49-F238E27FC236}">
                  <a16:creationId xmlns:a16="http://schemas.microsoft.com/office/drawing/2014/main" id="{295E8159-26DC-279D-E3AD-EAFE136559E7}"/>
                </a:ext>
              </a:extLst>
            </p:cNvPr>
            <p:cNvSpPr/>
            <p:nvPr/>
          </p:nvSpPr>
          <p:spPr>
            <a:xfrm>
              <a:off x="2479813" y="3454666"/>
              <a:ext cx="1143494" cy="652837"/>
            </a:xfrm>
            <a:custGeom>
              <a:avLst/>
              <a:gdLst>
                <a:gd name="connsiteX0" fmla="*/ 0 w 1982364"/>
                <a:gd name="connsiteY0" fmla="*/ 23861 h 1089279"/>
                <a:gd name="connsiteX1" fmla="*/ 614254 w 1982364"/>
                <a:gd name="connsiteY1" fmla="*/ 37821 h 1089279"/>
                <a:gd name="connsiteX2" fmla="*/ 879500 w 1982364"/>
                <a:gd name="connsiteY2" fmla="*/ 379849 h 1089279"/>
                <a:gd name="connsiteX3" fmla="*/ 1214547 w 1982364"/>
                <a:gd name="connsiteY3" fmla="*/ 994102 h 1089279"/>
                <a:gd name="connsiteX4" fmla="*/ 1982364 w 1982364"/>
                <a:gd name="connsiteY4" fmla="*/ 1077864 h 1089279"/>
                <a:gd name="connsiteX0" fmla="*/ 0 w 1974014"/>
                <a:gd name="connsiteY0" fmla="*/ 13250 h 1107896"/>
                <a:gd name="connsiteX1" fmla="*/ 605904 w 1974014"/>
                <a:gd name="connsiteY1" fmla="*/ 56438 h 1107896"/>
                <a:gd name="connsiteX2" fmla="*/ 871150 w 1974014"/>
                <a:gd name="connsiteY2" fmla="*/ 398466 h 1107896"/>
                <a:gd name="connsiteX3" fmla="*/ 1206197 w 1974014"/>
                <a:gd name="connsiteY3" fmla="*/ 1012719 h 1107896"/>
                <a:gd name="connsiteX4" fmla="*/ 1974014 w 1974014"/>
                <a:gd name="connsiteY4" fmla="*/ 1096481 h 1107896"/>
                <a:gd name="connsiteX0" fmla="*/ 0 w 1974014"/>
                <a:gd name="connsiteY0" fmla="*/ 4076 h 1098722"/>
                <a:gd name="connsiteX1" fmla="*/ 605904 w 1974014"/>
                <a:gd name="connsiteY1" fmla="*/ 47264 h 1098722"/>
                <a:gd name="connsiteX2" fmla="*/ 871150 w 1974014"/>
                <a:gd name="connsiteY2" fmla="*/ 389292 h 1098722"/>
                <a:gd name="connsiteX3" fmla="*/ 1206197 w 1974014"/>
                <a:gd name="connsiteY3" fmla="*/ 1003545 h 1098722"/>
                <a:gd name="connsiteX4" fmla="*/ 1974014 w 1974014"/>
                <a:gd name="connsiteY4" fmla="*/ 1087307 h 1098722"/>
                <a:gd name="connsiteX0" fmla="*/ 0 w 1974014"/>
                <a:gd name="connsiteY0" fmla="*/ 4076 h 1098722"/>
                <a:gd name="connsiteX1" fmla="*/ 605904 w 1974014"/>
                <a:gd name="connsiteY1" fmla="*/ 47264 h 1098722"/>
                <a:gd name="connsiteX2" fmla="*/ 871150 w 1974014"/>
                <a:gd name="connsiteY2" fmla="*/ 389292 h 1098722"/>
                <a:gd name="connsiteX3" fmla="*/ 1206197 w 1974014"/>
                <a:gd name="connsiteY3" fmla="*/ 1003545 h 1098722"/>
                <a:gd name="connsiteX4" fmla="*/ 1974014 w 1974014"/>
                <a:gd name="connsiteY4" fmla="*/ 1087307 h 1098722"/>
                <a:gd name="connsiteX0" fmla="*/ 0 w 1974014"/>
                <a:gd name="connsiteY0" fmla="*/ 278 h 1124151"/>
                <a:gd name="connsiteX1" fmla="*/ 605904 w 1974014"/>
                <a:gd name="connsiteY1" fmla="*/ 72693 h 1124151"/>
                <a:gd name="connsiteX2" fmla="*/ 871150 w 1974014"/>
                <a:gd name="connsiteY2" fmla="*/ 414721 h 1124151"/>
                <a:gd name="connsiteX3" fmla="*/ 1206197 w 1974014"/>
                <a:gd name="connsiteY3" fmla="*/ 1028974 h 1124151"/>
                <a:gd name="connsiteX4" fmla="*/ 1974014 w 1974014"/>
                <a:gd name="connsiteY4" fmla="*/ 1112736 h 1124151"/>
                <a:gd name="connsiteX0" fmla="*/ 0 w 1974014"/>
                <a:gd name="connsiteY0" fmla="*/ 77 h 1123950"/>
                <a:gd name="connsiteX1" fmla="*/ 605904 w 1974014"/>
                <a:gd name="connsiteY1" fmla="*/ 97544 h 1123950"/>
                <a:gd name="connsiteX2" fmla="*/ 871150 w 1974014"/>
                <a:gd name="connsiteY2" fmla="*/ 414520 h 1123950"/>
                <a:gd name="connsiteX3" fmla="*/ 1206197 w 1974014"/>
                <a:gd name="connsiteY3" fmla="*/ 1028773 h 1123950"/>
                <a:gd name="connsiteX4" fmla="*/ 1974014 w 1974014"/>
                <a:gd name="connsiteY4" fmla="*/ 1112535 h 1123950"/>
                <a:gd name="connsiteX0" fmla="*/ 0 w 1974014"/>
                <a:gd name="connsiteY0" fmla="*/ 77 h 1123950"/>
                <a:gd name="connsiteX1" fmla="*/ 605904 w 1974014"/>
                <a:gd name="connsiteY1" fmla="*/ 97544 h 1123950"/>
                <a:gd name="connsiteX2" fmla="*/ 871150 w 1974014"/>
                <a:gd name="connsiteY2" fmla="*/ 414520 h 1123950"/>
                <a:gd name="connsiteX3" fmla="*/ 1206197 w 1974014"/>
                <a:gd name="connsiteY3" fmla="*/ 1028773 h 1123950"/>
                <a:gd name="connsiteX4" fmla="*/ 1974014 w 1974014"/>
                <a:gd name="connsiteY4" fmla="*/ 1112535 h 1123950"/>
                <a:gd name="connsiteX0" fmla="*/ 0 w 1974014"/>
                <a:gd name="connsiteY0" fmla="*/ 4025 h 1127898"/>
                <a:gd name="connsiteX1" fmla="*/ 605904 w 1974014"/>
                <a:gd name="connsiteY1" fmla="*/ 51388 h 1127898"/>
                <a:gd name="connsiteX2" fmla="*/ 871150 w 1974014"/>
                <a:gd name="connsiteY2" fmla="*/ 418468 h 1127898"/>
                <a:gd name="connsiteX3" fmla="*/ 1206197 w 1974014"/>
                <a:gd name="connsiteY3" fmla="*/ 1032721 h 1127898"/>
                <a:gd name="connsiteX4" fmla="*/ 1974014 w 1974014"/>
                <a:gd name="connsiteY4" fmla="*/ 1116483 h 1127898"/>
                <a:gd name="connsiteX0" fmla="*/ 0 w 1974014"/>
                <a:gd name="connsiteY0" fmla="*/ 171 h 1161622"/>
                <a:gd name="connsiteX1" fmla="*/ 605904 w 1974014"/>
                <a:gd name="connsiteY1" fmla="*/ 85112 h 1161622"/>
                <a:gd name="connsiteX2" fmla="*/ 871150 w 1974014"/>
                <a:gd name="connsiteY2" fmla="*/ 452192 h 1161622"/>
                <a:gd name="connsiteX3" fmla="*/ 1206197 w 1974014"/>
                <a:gd name="connsiteY3" fmla="*/ 1066445 h 1161622"/>
                <a:gd name="connsiteX4" fmla="*/ 1974014 w 1974014"/>
                <a:gd name="connsiteY4" fmla="*/ 1150207 h 1161622"/>
                <a:gd name="connsiteX0" fmla="*/ 0 w 1974014"/>
                <a:gd name="connsiteY0" fmla="*/ 2082 h 1134306"/>
                <a:gd name="connsiteX1" fmla="*/ 605904 w 1974014"/>
                <a:gd name="connsiteY1" fmla="*/ 57796 h 1134306"/>
                <a:gd name="connsiteX2" fmla="*/ 871150 w 1974014"/>
                <a:gd name="connsiteY2" fmla="*/ 424876 h 1134306"/>
                <a:gd name="connsiteX3" fmla="*/ 1206197 w 1974014"/>
                <a:gd name="connsiteY3" fmla="*/ 1039129 h 1134306"/>
                <a:gd name="connsiteX4" fmla="*/ 1974014 w 1974014"/>
                <a:gd name="connsiteY4" fmla="*/ 1122891 h 1134306"/>
                <a:gd name="connsiteX0" fmla="*/ 0 w 1974014"/>
                <a:gd name="connsiteY0" fmla="*/ 0 h 1132224"/>
                <a:gd name="connsiteX1" fmla="*/ 605904 w 1974014"/>
                <a:gd name="connsiteY1" fmla="*/ 55714 h 1132224"/>
                <a:gd name="connsiteX2" fmla="*/ 871150 w 1974014"/>
                <a:gd name="connsiteY2" fmla="*/ 422794 h 1132224"/>
                <a:gd name="connsiteX3" fmla="*/ 1206197 w 1974014"/>
                <a:gd name="connsiteY3" fmla="*/ 1037047 h 1132224"/>
                <a:gd name="connsiteX4" fmla="*/ 1974014 w 1974014"/>
                <a:gd name="connsiteY4" fmla="*/ 1120809 h 1132224"/>
                <a:gd name="connsiteX0" fmla="*/ 0 w 1974014"/>
                <a:gd name="connsiteY0" fmla="*/ 6628 h 1138852"/>
                <a:gd name="connsiteX1" fmla="*/ 614255 w 1974014"/>
                <a:gd name="connsiteY1" fmla="*/ 41465 h 1138852"/>
                <a:gd name="connsiteX2" fmla="*/ 871150 w 1974014"/>
                <a:gd name="connsiteY2" fmla="*/ 429422 h 1138852"/>
                <a:gd name="connsiteX3" fmla="*/ 1206197 w 1974014"/>
                <a:gd name="connsiteY3" fmla="*/ 1043675 h 1138852"/>
                <a:gd name="connsiteX4" fmla="*/ 1974014 w 1974014"/>
                <a:gd name="connsiteY4" fmla="*/ 1127437 h 1138852"/>
                <a:gd name="connsiteX0" fmla="*/ 0 w 1974014"/>
                <a:gd name="connsiteY0" fmla="*/ 14591 h 1146815"/>
                <a:gd name="connsiteX1" fmla="*/ 614255 w 1974014"/>
                <a:gd name="connsiteY1" fmla="*/ 49428 h 1146815"/>
                <a:gd name="connsiteX2" fmla="*/ 871150 w 1974014"/>
                <a:gd name="connsiteY2" fmla="*/ 437385 h 1146815"/>
                <a:gd name="connsiteX3" fmla="*/ 1206197 w 1974014"/>
                <a:gd name="connsiteY3" fmla="*/ 1051638 h 1146815"/>
                <a:gd name="connsiteX4" fmla="*/ 1974014 w 1974014"/>
                <a:gd name="connsiteY4" fmla="*/ 1135400 h 1146815"/>
                <a:gd name="connsiteX0" fmla="*/ 0 w 1974014"/>
                <a:gd name="connsiteY0" fmla="*/ 6746 h 1168198"/>
                <a:gd name="connsiteX1" fmla="*/ 614255 w 1974014"/>
                <a:gd name="connsiteY1" fmla="*/ 70811 h 1168198"/>
                <a:gd name="connsiteX2" fmla="*/ 871150 w 1974014"/>
                <a:gd name="connsiteY2" fmla="*/ 458768 h 1168198"/>
                <a:gd name="connsiteX3" fmla="*/ 1206197 w 1974014"/>
                <a:gd name="connsiteY3" fmla="*/ 1073021 h 1168198"/>
                <a:gd name="connsiteX4" fmla="*/ 1974014 w 1974014"/>
                <a:gd name="connsiteY4" fmla="*/ 1156783 h 1168198"/>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3198 h 1164650"/>
                <a:gd name="connsiteX1" fmla="*/ 614255 w 1974014"/>
                <a:gd name="connsiteY1" fmla="*/ 67263 h 1164650"/>
                <a:gd name="connsiteX2" fmla="*/ 871150 w 1974014"/>
                <a:gd name="connsiteY2" fmla="*/ 455220 h 1164650"/>
                <a:gd name="connsiteX3" fmla="*/ 1206197 w 1974014"/>
                <a:gd name="connsiteY3" fmla="*/ 1069473 h 1164650"/>
                <a:gd name="connsiteX4" fmla="*/ 1974014 w 1974014"/>
                <a:gd name="connsiteY4" fmla="*/ 1153235 h 1164650"/>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519 h 1161971"/>
                <a:gd name="connsiteX1" fmla="*/ 614255 w 1974014"/>
                <a:gd name="connsiteY1" fmla="*/ 64584 h 1161971"/>
                <a:gd name="connsiteX2" fmla="*/ 871150 w 1974014"/>
                <a:gd name="connsiteY2" fmla="*/ 452541 h 1161971"/>
                <a:gd name="connsiteX3" fmla="*/ 1206197 w 1974014"/>
                <a:gd name="connsiteY3" fmla="*/ 1066794 h 1161971"/>
                <a:gd name="connsiteX4" fmla="*/ 1974014 w 1974014"/>
                <a:gd name="connsiteY4" fmla="*/ 1150556 h 1161971"/>
                <a:gd name="connsiteX0" fmla="*/ 0 w 1974014"/>
                <a:gd name="connsiteY0" fmla="*/ 519 h 1161971"/>
                <a:gd name="connsiteX1" fmla="*/ 614255 w 1974014"/>
                <a:gd name="connsiteY1" fmla="*/ 64584 h 1161971"/>
                <a:gd name="connsiteX2" fmla="*/ 871150 w 1974014"/>
                <a:gd name="connsiteY2" fmla="*/ 452541 h 1161971"/>
                <a:gd name="connsiteX3" fmla="*/ 1206197 w 1974014"/>
                <a:gd name="connsiteY3" fmla="*/ 1066794 h 1161971"/>
                <a:gd name="connsiteX4" fmla="*/ 1974014 w 1974014"/>
                <a:gd name="connsiteY4" fmla="*/ 1150556 h 1161971"/>
                <a:gd name="connsiteX0" fmla="*/ 0 w 1974014"/>
                <a:gd name="connsiteY0" fmla="*/ 35732 h 1197184"/>
                <a:gd name="connsiteX1" fmla="*/ 614255 w 1974014"/>
                <a:gd name="connsiteY1" fmla="*/ 99797 h 1197184"/>
                <a:gd name="connsiteX2" fmla="*/ 1206197 w 1974014"/>
                <a:gd name="connsiteY2" fmla="*/ 1102007 h 1197184"/>
                <a:gd name="connsiteX3" fmla="*/ 1974014 w 1974014"/>
                <a:gd name="connsiteY3" fmla="*/ 1185769 h 1197184"/>
                <a:gd name="connsiteX0" fmla="*/ 0 w 1974014"/>
                <a:gd name="connsiteY0" fmla="*/ 0 h 1161452"/>
                <a:gd name="connsiteX1" fmla="*/ 661880 w 1974014"/>
                <a:gd name="connsiteY1" fmla="*/ 172015 h 1161452"/>
                <a:gd name="connsiteX2" fmla="*/ 1206197 w 1974014"/>
                <a:gd name="connsiteY2" fmla="*/ 1066275 h 1161452"/>
                <a:gd name="connsiteX3" fmla="*/ 1974014 w 1974014"/>
                <a:gd name="connsiteY3" fmla="*/ 1150037 h 1161452"/>
                <a:gd name="connsiteX0" fmla="*/ 0 w 1798168"/>
                <a:gd name="connsiteY0" fmla="*/ 0 h 1171158"/>
                <a:gd name="connsiteX1" fmla="*/ 661880 w 1798168"/>
                <a:gd name="connsiteY1" fmla="*/ 172015 h 1171158"/>
                <a:gd name="connsiteX2" fmla="*/ 1206197 w 1798168"/>
                <a:gd name="connsiteY2" fmla="*/ 1066275 h 1171158"/>
                <a:gd name="connsiteX3" fmla="*/ 1798168 w 1798168"/>
                <a:gd name="connsiteY3" fmla="*/ 1162826 h 1171158"/>
                <a:gd name="connsiteX0" fmla="*/ 0 w 1798168"/>
                <a:gd name="connsiteY0" fmla="*/ 0 h 1165595"/>
                <a:gd name="connsiteX1" fmla="*/ 661880 w 1798168"/>
                <a:gd name="connsiteY1" fmla="*/ 172015 h 1165595"/>
                <a:gd name="connsiteX2" fmla="*/ 1206197 w 1798168"/>
                <a:gd name="connsiteY2" fmla="*/ 1066275 h 1165595"/>
                <a:gd name="connsiteX3" fmla="*/ 1798168 w 1798168"/>
                <a:gd name="connsiteY3" fmla="*/ 1162826 h 1165595"/>
              </a:gdLst>
              <a:ahLst/>
              <a:cxnLst>
                <a:cxn ang="0">
                  <a:pos x="connsiteX0" y="connsiteY0"/>
                </a:cxn>
                <a:cxn ang="0">
                  <a:pos x="connsiteX1" y="connsiteY1"/>
                </a:cxn>
                <a:cxn ang="0">
                  <a:pos x="connsiteX2" y="connsiteY2"/>
                </a:cxn>
                <a:cxn ang="0">
                  <a:pos x="connsiteX3" y="connsiteY3"/>
                </a:cxn>
              </a:cxnLst>
              <a:rect l="l" t="t" r="r" b="b"/>
              <a:pathLst>
                <a:path w="1798168" h="1165595">
                  <a:moveTo>
                    <a:pt x="0" y="0"/>
                  </a:moveTo>
                  <a:cubicBezTo>
                    <a:pt x="161854" y="191"/>
                    <a:pt x="460847" y="-5697"/>
                    <a:pt x="661880" y="172015"/>
                  </a:cubicBezTo>
                  <a:cubicBezTo>
                    <a:pt x="862913" y="349727"/>
                    <a:pt x="979571" y="885280"/>
                    <a:pt x="1206197" y="1066275"/>
                  </a:cubicBezTo>
                  <a:cubicBezTo>
                    <a:pt x="1390008" y="1182611"/>
                    <a:pt x="1499771" y="1166324"/>
                    <a:pt x="1798168" y="1162826"/>
                  </a:cubicBezTo>
                </a:path>
              </a:pathLst>
            </a:custGeom>
            <a:noFill/>
            <a:ln w="127000">
              <a:solidFill>
                <a:schemeClr val="bg1">
                  <a:lumMod val="6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cxnSp>
          <p:nvCxnSpPr>
            <p:cNvPr id="31" name="Straight Connector 30">
              <a:extLst>
                <a:ext uri="{FF2B5EF4-FFF2-40B4-BE49-F238E27FC236}">
                  <a16:creationId xmlns:a16="http://schemas.microsoft.com/office/drawing/2014/main" id="{7523B8F2-9755-B4ED-0D63-84D8A9857375}"/>
                </a:ext>
              </a:extLst>
            </p:cNvPr>
            <p:cNvCxnSpPr>
              <a:cxnSpLocks/>
            </p:cNvCxnSpPr>
            <p:nvPr/>
          </p:nvCxnSpPr>
          <p:spPr>
            <a:xfrm>
              <a:off x="4085828" y="3312774"/>
              <a:ext cx="1611879"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Freeform 31">
              <a:extLst>
                <a:ext uri="{FF2B5EF4-FFF2-40B4-BE49-F238E27FC236}">
                  <a16:creationId xmlns:a16="http://schemas.microsoft.com/office/drawing/2014/main" id="{50C8063A-071E-08D4-EFCF-73F12DC3C1D2}"/>
                </a:ext>
              </a:extLst>
            </p:cNvPr>
            <p:cNvSpPr/>
            <p:nvPr/>
          </p:nvSpPr>
          <p:spPr>
            <a:xfrm>
              <a:off x="4083306" y="3369078"/>
              <a:ext cx="1153394" cy="658699"/>
            </a:xfrm>
            <a:custGeom>
              <a:avLst/>
              <a:gdLst>
                <a:gd name="connsiteX0" fmla="*/ 0 w 1982364"/>
                <a:gd name="connsiteY0" fmla="*/ 23861 h 1089279"/>
                <a:gd name="connsiteX1" fmla="*/ 614254 w 1982364"/>
                <a:gd name="connsiteY1" fmla="*/ 37821 h 1089279"/>
                <a:gd name="connsiteX2" fmla="*/ 879500 w 1982364"/>
                <a:gd name="connsiteY2" fmla="*/ 379849 h 1089279"/>
                <a:gd name="connsiteX3" fmla="*/ 1214547 w 1982364"/>
                <a:gd name="connsiteY3" fmla="*/ 994102 h 1089279"/>
                <a:gd name="connsiteX4" fmla="*/ 1982364 w 1982364"/>
                <a:gd name="connsiteY4" fmla="*/ 1077864 h 1089279"/>
                <a:gd name="connsiteX0" fmla="*/ 0 w 1974014"/>
                <a:gd name="connsiteY0" fmla="*/ 13250 h 1107896"/>
                <a:gd name="connsiteX1" fmla="*/ 605904 w 1974014"/>
                <a:gd name="connsiteY1" fmla="*/ 56438 h 1107896"/>
                <a:gd name="connsiteX2" fmla="*/ 871150 w 1974014"/>
                <a:gd name="connsiteY2" fmla="*/ 398466 h 1107896"/>
                <a:gd name="connsiteX3" fmla="*/ 1206197 w 1974014"/>
                <a:gd name="connsiteY3" fmla="*/ 1012719 h 1107896"/>
                <a:gd name="connsiteX4" fmla="*/ 1974014 w 1974014"/>
                <a:gd name="connsiteY4" fmla="*/ 1096481 h 1107896"/>
                <a:gd name="connsiteX0" fmla="*/ 0 w 1974014"/>
                <a:gd name="connsiteY0" fmla="*/ 4076 h 1098722"/>
                <a:gd name="connsiteX1" fmla="*/ 605904 w 1974014"/>
                <a:gd name="connsiteY1" fmla="*/ 47264 h 1098722"/>
                <a:gd name="connsiteX2" fmla="*/ 871150 w 1974014"/>
                <a:gd name="connsiteY2" fmla="*/ 389292 h 1098722"/>
                <a:gd name="connsiteX3" fmla="*/ 1206197 w 1974014"/>
                <a:gd name="connsiteY3" fmla="*/ 1003545 h 1098722"/>
                <a:gd name="connsiteX4" fmla="*/ 1974014 w 1974014"/>
                <a:gd name="connsiteY4" fmla="*/ 1087307 h 1098722"/>
                <a:gd name="connsiteX0" fmla="*/ 0 w 1974014"/>
                <a:gd name="connsiteY0" fmla="*/ 4076 h 1098722"/>
                <a:gd name="connsiteX1" fmla="*/ 605904 w 1974014"/>
                <a:gd name="connsiteY1" fmla="*/ 47264 h 1098722"/>
                <a:gd name="connsiteX2" fmla="*/ 871150 w 1974014"/>
                <a:gd name="connsiteY2" fmla="*/ 389292 h 1098722"/>
                <a:gd name="connsiteX3" fmla="*/ 1206197 w 1974014"/>
                <a:gd name="connsiteY3" fmla="*/ 1003545 h 1098722"/>
                <a:gd name="connsiteX4" fmla="*/ 1974014 w 1974014"/>
                <a:gd name="connsiteY4" fmla="*/ 1087307 h 1098722"/>
                <a:gd name="connsiteX0" fmla="*/ 0 w 1974014"/>
                <a:gd name="connsiteY0" fmla="*/ 278 h 1124151"/>
                <a:gd name="connsiteX1" fmla="*/ 605904 w 1974014"/>
                <a:gd name="connsiteY1" fmla="*/ 72693 h 1124151"/>
                <a:gd name="connsiteX2" fmla="*/ 871150 w 1974014"/>
                <a:gd name="connsiteY2" fmla="*/ 414721 h 1124151"/>
                <a:gd name="connsiteX3" fmla="*/ 1206197 w 1974014"/>
                <a:gd name="connsiteY3" fmla="*/ 1028974 h 1124151"/>
                <a:gd name="connsiteX4" fmla="*/ 1974014 w 1974014"/>
                <a:gd name="connsiteY4" fmla="*/ 1112736 h 1124151"/>
                <a:gd name="connsiteX0" fmla="*/ 0 w 1974014"/>
                <a:gd name="connsiteY0" fmla="*/ 77 h 1123950"/>
                <a:gd name="connsiteX1" fmla="*/ 605904 w 1974014"/>
                <a:gd name="connsiteY1" fmla="*/ 97544 h 1123950"/>
                <a:gd name="connsiteX2" fmla="*/ 871150 w 1974014"/>
                <a:gd name="connsiteY2" fmla="*/ 414520 h 1123950"/>
                <a:gd name="connsiteX3" fmla="*/ 1206197 w 1974014"/>
                <a:gd name="connsiteY3" fmla="*/ 1028773 h 1123950"/>
                <a:gd name="connsiteX4" fmla="*/ 1974014 w 1974014"/>
                <a:gd name="connsiteY4" fmla="*/ 1112535 h 1123950"/>
                <a:gd name="connsiteX0" fmla="*/ 0 w 1974014"/>
                <a:gd name="connsiteY0" fmla="*/ 77 h 1123950"/>
                <a:gd name="connsiteX1" fmla="*/ 605904 w 1974014"/>
                <a:gd name="connsiteY1" fmla="*/ 97544 h 1123950"/>
                <a:gd name="connsiteX2" fmla="*/ 871150 w 1974014"/>
                <a:gd name="connsiteY2" fmla="*/ 414520 h 1123950"/>
                <a:gd name="connsiteX3" fmla="*/ 1206197 w 1974014"/>
                <a:gd name="connsiteY3" fmla="*/ 1028773 h 1123950"/>
                <a:gd name="connsiteX4" fmla="*/ 1974014 w 1974014"/>
                <a:gd name="connsiteY4" fmla="*/ 1112535 h 1123950"/>
                <a:gd name="connsiteX0" fmla="*/ 0 w 1974014"/>
                <a:gd name="connsiteY0" fmla="*/ 4025 h 1127898"/>
                <a:gd name="connsiteX1" fmla="*/ 605904 w 1974014"/>
                <a:gd name="connsiteY1" fmla="*/ 51388 h 1127898"/>
                <a:gd name="connsiteX2" fmla="*/ 871150 w 1974014"/>
                <a:gd name="connsiteY2" fmla="*/ 418468 h 1127898"/>
                <a:gd name="connsiteX3" fmla="*/ 1206197 w 1974014"/>
                <a:gd name="connsiteY3" fmla="*/ 1032721 h 1127898"/>
                <a:gd name="connsiteX4" fmla="*/ 1974014 w 1974014"/>
                <a:gd name="connsiteY4" fmla="*/ 1116483 h 1127898"/>
                <a:gd name="connsiteX0" fmla="*/ 0 w 1974014"/>
                <a:gd name="connsiteY0" fmla="*/ 171 h 1161622"/>
                <a:gd name="connsiteX1" fmla="*/ 605904 w 1974014"/>
                <a:gd name="connsiteY1" fmla="*/ 85112 h 1161622"/>
                <a:gd name="connsiteX2" fmla="*/ 871150 w 1974014"/>
                <a:gd name="connsiteY2" fmla="*/ 452192 h 1161622"/>
                <a:gd name="connsiteX3" fmla="*/ 1206197 w 1974014"/>
                <a:gd name="connsiteY3" fmla="*/ 1066445 h 1161622"/>
                <a:gd name="connsiteX4" fmla="*/ 1974014 w 1974014"/>
                <a:gd name="connsiteY4" fmla="*/ 1150207 h 1161622"/>
                <a:gd name="connsiteX0" fmla="*/ 0 w 1974014"/>
                <a:gd name="connsiteY0" fmla="*/ 2082 h 1134306"/>
                <a:gd name="connsiteX1" fmla="*/ 605904 w 1974014"/>
                <a:gd name="connsiteY1" fmla="*/ 57796 h 1134306"/>
                <a:gd name="connsiteX2" fmla="*/ 871150 w 1974014"/>
                <a:gd name="connsiteY2" fmla="*/ 424876 h 1134306"/>
                <a:gd name="connsiteX3" fmla="*/ 1206197 w 1974014"/>
                <a:gd name="connsiteY3" fmla="*/ 1039129 h 1134306"/>
                <a:gd name="connsiteX4" fmla="*/ 1974014 w 1974014"/>
                <a:gd name="connsiteY4" fmla="*/ 1122891 h 1134306"/>
                <a:gd name="connsiteX0" fmla="*/ 0 w 1974014"/>
                <a:gd name="connsiteY0" fmla="*/ 0 h 1132224"/>
                <a:gd name="connsiteX1" fmla="*/ 605904 w 1974014"/>
                <a:gd name="connsiteY1" fmla="*/ 55714 h 1132224"/>
                <a:gd name="connsiteX2" fmla="*/ 871150 w 1974014"/>
                <a:gd name="connsiteY2" fmla="*/ 422794 h 1132224"/>
                <a:gd name="connsiteX3" fmla="*/ 1206197 w 1974014"/>
                <a:gd name="connsiteY3" fmla="*/ 1037047 h 1132224"/>
                <a:gd name="connsiteX4" fmla="*/ 1974014 w 1974014"/>
                <a:gd name="connsiteY4" fmla="*/ 1120809 h 1132224"/>
                <a:gd name="connsiteX0" fmla="*/ 0 w 1974014"/>
                <a:gd name="connsiteY0" fmla="*/ 6628 h 1138852"/>
                <a:gd name="connsiteX1" fmla="*/ 614255 w 1974014"/>
                <a:gd name="connsiteY1" fmla="*/ 41465 h 1138852"/>
                <a:gd name="connsiteX2" fmla="*/ 871150 w 1974014"/>
                <a:gd name="connsiteY2" fmla="*/ 429422 h 1138852"/>
                <a:gd name="connsiteX3" fmla="*/ 1206197 w 1974014"/>
                <a:gd name="connsiteY3" fmla="*/ 1043675 h 1138852"/>
                <a:gd name="connsiteX4" fmla="*/ 1974014 w 1974014"/>
                <a:gd name="connsiteY4" fmla="*/ 1127437 h 1138852"/>
                <a:gd name="connsiteX0" fmla="*/ 0 w 1974014"/>
                <a:gd name="connsiteY0" fmla="*/ 14591 h 1146815"/>
                <a:gd name="connsiteX1" fmla="*/ 614255 w 1974014"/>
                <a:gd name="connsiteY1" fmla="*/ 49428 h 1146815"/>
                <a:gd name="connsiteX2" fmla="*/ 871150 w 1974014"/>
                <a:gd name="connsiteY2" fmla="*/ 437385 h 1146815"/>
                <a:gd name="connsiteX3" fmla="*/ 1206197 w 1974014"/>
                <a:gd name="connsiteY3" fmla="*/ 1051638 h 1146815"/>
                <a:gd name="connsiteX4" fmla="*/ 1974014 w 1974014"/>
                <a:gd name="connsiteY4" fmla="*/ 1135400 h 1146815"/>
                <a:gd name="connsiteX0" fmla="*/ 0 w 1974014"/>
                <a:gd name="connsiteY0" fmla="*/ 6746 h 1168198"/>
                <a:gd name="connsiteX1" fmla="*/ 614255 w 1974014"/>
                <a:gd name="connsiteY1" fmla="*/ 70811 h 1168198"/>
                <a:gd name="connsiteX2" fmla="*/ 871150 w 1974014"/>
                <a:gd name="connsiteY2" fmla="*/ 458768 h 1168198"/>
                <a:gd name="connsiteX3" fmla="*/ 1206197 w 1974014"/>
                <a:gd name="connsiteY3" fmla="*/ 1073021 h 1168198"/>
                <a:gd name="connsiteX4" fmla="*/ 1974014 w 1974014"/>
                <a:gd name="connsiteY4" fmla="*/ 1156783 h 1168198"/>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3198 h 1164650"/>
                <a:gd name="connsiteX1" fmla="*/ 614255 w 1974014"/>
                <a:gd name="connsiteY1" fmla="*/ 67263 h 1164650"/>
                <a:gd name="connsiteX2" fmla="*/ 871150 w 1974014"/>
                <a:gd name="connsiteY2" fmla="*/ 455220 h 1164650"/>
                <a:gd name="connsiteX3" fmla="*/ 1206197 w 1974014"/>
                <a:gd name="connsiteY3" fmla="*/ 1069473 h 1164650"/>
                <a:gd name="connsiteX4" fmla="*/ 1974014 w 1974014"/>
                <a:gd name="connsiteY4" fmla="*/ 1153235 h 1164650"/>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519 h 1161971"/>
                <a:gd name="connsiteX1" fmla="*/ 614255 w 1974014"/>
                <a:gd name="connsiteY1" fmla="*/ 64584 h 1161971"/>
                <a:gd name="connsiteX2" fmla="*/ 871150 w 1974014"/>
                <a:gd name="connsiteY2" fmla="*/ 452541 h 1161971"/>
                <a:gd name="connsiteX3" fmla="*/ 1206197 w 1974014"/>
                <a:gd name="connsiteY3" fmla="*/ 1066794 h 1161971"/>
                <a:gd name="connsiteX4" fmla="*/ 1974014 w 1974014"/>
                <a:gd name="connsiteY4" fmla="*/ 1150556 h 1161971"/>
                <a:gd name="connsiteX0" fmla="*/ 0 w 1974014"/>
                <a:gd name="connsiteY0" fmla="*/ 519 h 1161971"/>
                <a:gd name="connsiteX1" fmla="*/ 614255 w 1974014"/>
                <a:gd name="connsiteY1" fmla="*/ 64584 h 1161971"/>
                <a:gd name="connsiteX2" fmla="*/ 871150 w 1974014"/>
                <a:gd name="connsiteY2" fmla="*/ 452541 h 1161971"/>
                <a:gd name="connsiteX3" fmla="*/ 1206197 w 1974014"/>
                <a:gd name="connsiteY3" fmla="*/ 1066794 h 1161971"/>
                <a:gd name="connsiteX4" fmla="*/ 1974014 w 1974014"/>
                <a:gd name="connsiteY4" fmla="*/ 1150556 h 1161971"/>
                <a:gd name="connsiteX0" fmla="*/ 0 w 1974014"/>
                <a:gd name="connsiteY0" fmla="*/ 35732 h 1197184"/>
                <a:gd name="connsiteX1" fmla="*/ 614255 w 1974014"/>
                <a:gd name="connsiteY1" fmla="*/ 99797 h 1197184"/>
                <a:gd name="connsiteX2" fmla="*/ 1206197 w 1974014"/>
                <a:gd name="connsiteY2" fmla="*/ 1102007 h 1197184"/>
                <a:gd name="connsiteX3" fmla="*/ 1974014 w 1974014"/>
                <a:gd name="connsiteY3" fmla="*/ 1185769 h 1197184"/>
                <a:gd name="connsiteX0" fmla="*/ 0 w 1974014"/>
                <a:gd name="connsiteY0" fmla="*/ 0 h 1161452"/>
                <a:gd name="connsiteX1" fmla="*/ 661880 w 1974014"/>
                <a:gd name="connsiteY1" fmla="*/ 172015 h 1161452"/>
                <a:gd name="connsiteX2" fmla="*/ 1206197 w 1974014"/>
                <a:gd name="connsiteY2" fmla="*/ 1066275 h 1161452"/>
                <a:gd name="connsiteX3" fmla="*/ 1974014 w 1974014"/>
                <a:gd name="connsiteY3" fmla="*/ 1150037 h 1161452"/>
                <a:gd name="connsiteX0" fmla="*/ 0 w 1798168"/>
                <a:gd name="connsiteY0" fmla="*/ 0 h 1171158"/>
                <a:gd name="connsiteX1" fmla="*/ 661880 w 1798168"/>
                <a:gd name="connsiteY1" fmla="*/ 172015 h 1171158"/>
                <a:gd name="connsiteX2" fmla="*/ 1206197 w 1798168"/>
                <a:gd name="connsiteY2" fmla="*/ 1066275 h 1171158"/>
                <a:gd name="connsiteX3" fmla="*/ 1798168 w 1798168"/>
                <a:gd name="connsiteY3" fmla="*/ 1162826 h 1171158"/>
                <a:gd name="connsiteX0" fmla="*/ 0 w 1798168"/>
                <a:gd name="connsiteY0" fmla="*/ 0 h 1165595"/>
                <a:gd name="connsiteX1" fmla="*/ 661880 w 1798168"/>
                <a:gd name="connsiteY1" fmla="*/ 172015 h 1165595"/>
                <a:gd name="connsiteX2" fmla="*/ 1206197 w 1798168"/>
                <a:gd name="connsiteY2" fmla="*/ 1066275 h 1165595"/>
                <a:gd name="connsiteX3" fmla="*/ 1798168 w 1798168"/>
                <a:gd name="connsiteY3" fmla="*/ 1162826 h 1165595"/>
              </a:gdLst>
              <a:ahLst/>
              <a:cxnLst>
                <a:cxn ang="0">
                  <a:pos x="connsiteX0" y="connsiteY0"/>
                </a:cxn>
                <a:cxn ang="0">
                  <a:pos x="connsiteX1" y="connsiteY1"/>
                </a:cxn>
                <a:cxn ang="0">
                  <a:pos x="connsiteX2" y="connsiteY2"/>
                </a:cxn>
                <a:cxn ang="0">
                  <a:pos x="connsiteX3" y="connsiteY3"/>
                </a:cxn>
              </a:cxnLst>
              <a:rect l="l" t="t" r="r" b="b"/>
              <a:pathLst>
                <a:path w="1798168" h="1165595">
                  <a:moveTo>
                    <a:pt x="0" y="0"/>
                  </a:moveTo>
                  <a:cubicBezTo>
                    <a:pt x="161854" y="191"/>
                    <a:pt x="460847" y="-5697"/>
                    <a:pt x="661880" y="172015"/>
                  </a:cubicBezTo>
                  <a:cubicBezTo>
                    <a:pt x="862913" y="349727"/>
                    <a:pt x="979571" y="885280"/>
                    <a:pt x="1206197" y="1066275"/>
                  </a:cubicBezTo>
                  <a:cubicBezTo>
                    <a:pt x="1390008" y="1182611"/>
                    <a:pt x="1499771" y="1166324"/>
                    <a:pt x="1798168" y="1162826"/>
                  </a:cubicBezTo>
                </a:path>
              </a:pathLst>
            </a:custGeom>
            <a:noFill/>
            <a:ln w="63500">
              <a:solidFill>
                <a:schemeClr val="bg1">
                  <a:lumMod val="65000"/>
                </a:schemeClr>
              </a:solidFill>
              <a:tailEnd type="triangle" w="med" len="med"/>
            </a:ln>
            <a:effectLst>
              <a:outerShdw blurRad="50800" dist="50800" dir="5400000" sx="1000" sy="1000" algn="ctr" rotWithShape="0">
                <a:srgbClr val="000000"/>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cxnSp>
          <p:nvCxnSpPr>
            <p:cNvPr id="33" name="Straight Connector 32">
              <a:extLst>
                <a:ext uri="{FF2B5EF4-FFF2-40B4-BE49-F238E27FC236}">
                  <a16:creationId xmlns:a16="http://schemas.microsoft.com/office/drawing/2014/main" id="{5B9736D4-DA09-E594-E338-E3253FE42C62}"/>
                </a:ext>
              </a:extLst>
            </p:cNvPr>
            <p:cNvCxnSpPr>
              <a:cxnSpLocks/>
            </p:cNvCxnSpPr>
            <p:nvPr/>
          </p:nvCxnSpPr>
          <p:spPr>
            <a:xfrm flipV="1">
              <a:off x="5694637" y="3272928"/>
              <a:ext cx="2267108" cy="26864"/>
            </a:xfrm>
            <a:prstGeom prst="line">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Freeform 33">
              <a:extLst>
                <a:ext uri="{FF2B5EF4-FFF2-40B4-BE49-F238E27FC236}">
                  <a16:creationId xmlns:a16="http://schemas.microsoft.com/office/drawing/2014/main" id="{914C284E-E2AB-7920-3661-A3060A10154F}"/>
                </a:ext>
              </a:extLst>
            </p:cNvPr>
            <p:cNvSpPr/>
            <p:nvPr/>
          </p:nvSpPr>
          <p:spPr>
            <a:xfrm>
              <a:off x="5694911" y="3325337"/>
              <a:ext cx="1372733" cy="661662"/>
            </a:xfrm>
            <a:custGeom>
              <a:avLst/>
              <a:gdLst>
                <a:gd name="connsiteX0" fmla="*/ 0 w 1982364"/>
                <a:gd name="connsiteY0" fmla="*/ 23861 h 1089279"/>
                <a:gd name="connsiteX1" fmla="*/ 614254 w 1982364"/>
                <a:gd name="connsiteY1" fmla="*/ 37821 h 1089279"/>
                <a:gd name="connsiteX2" fmla="*/ 879500 w 1982364"/>
                <a:gd name="connsiteY2" fmla="*/ 379849 h 1089279"/>
                <a:gd name="connsiteX3" fmla="*/ 1214547 w 1982364"/>
                <a:gd name="connsiteY3" fmla="*/ 994102 h 1089279"/>
                <a:gd name="connsiteX4" fmla="*/ 1982364 w 1982364"/>
                <a:gd name="connsiteY4" fmla="*/ 1077864 h 1089279"/>
                <a:gd name="connsiteX0" fmla="*/ 0 w 1974014"/>
                <a:gd name="connsiteY0" fmla="*/ 13250 h 1107896"/>
                <a:gd name="connsiteX1" fmla="*/ 605904 w 1974014"/>
                <a:gd name="connsiteY1" fmla="*/ 56438 h 1107896"/>
                <a:gd name="connsiteX2" fmla="*/ 871150 w 1974014"/>
                <a:gd name="connsiteY2" fmla="*/ 398466 h 1107896"/>
                <a:gd name="connsiteX3" fmla="*/ 1206197 w 1974014"/>
                <a:gd name="connsiteY3" fmla="*/ 1012719 h 1107896"/>
                <a:gd name="connsiteX4" fmla="*/ 1974014 w 1974014"/>
                <a:gd name="connsiteY4" fmla="*/ 1096481 h 1107896"/>
                <a:gd name="connsiteX0" fmla="*/ 0 w 1974014"/>
                <a:gd name="connsiteY0" fmla="*/ 4076 h 1098722"/>
                <a:gd name="connsiteX1" fmla="*/ 605904 w 1974014"/>
                <a:gd name="connsiteY1" fmla="*/ 47264 h 1098722"/>
                <a:gd name="connsiteX2" fmla="*/ 871150 w 1974014"/>
                <a:gd name="connsiteY2" fmla="*/ 389292 h 1098722"/>
                <a:gd name="connsiteX3" fmla="*/ 1206197 w 1974014"/>
                <a:gd name="connsiteY3" fmla="*/ 1003545 h 1098722"/>
                <a:gd name="connsiteX4" fmla="*/ 1974014 w 1974014"/>
                <a:gd name="connsiteY4" fmla="*/ 1087307 h 1098722"/>
                <a:gd name="connsiteX0" fmla="*/ 0 w 1974014"/>
                <a:gd name="connsiteY0" fmla="*/ 4076 h 1098722"/>
                <a:gd name="connsiteX1" fmla="*/ 605904 w 1974014"/>
                <a:gd name="connsiteY1" fmla="*/ 47264 h 1098722"/>
                <a:gd name="connsiteX2" fmla="*/ 871150 w 1974014"/>
                <a:gd name="connsiteY2" fmla="*/ 389292 h 1098722"/>
                <a:gd name="connsiteX3" fmla="*/ 1206197 w 1974014"/>
                <a:gd name="connsiteY3" fmla="*/ 1003545 h 1098722"/>
                <a:gd name="connsiteX4" fmla="*/ 1974014 w 1974014"/>
                <a:gd name="connsiteY4" fmla="*/ 1087307 h 1098722"/>
                <a:gd name="connsiteX0" fmla="*/ 0 w 1974014"/>
                <a:gd name="connsiteY0" fmla="*/ 278 h 1124151"/>
                <a:gd name="connsiteX1" fmla="*/ 605904 w 1974014"/>
                <a:gd name="connsiteY1" fmla="*/ 72693 h 1124151"/>
                <a:gd name="connsiteX2" fmla="*/ 871150 w 1974014"/>
                <a:gd name="connsiteY2" fmla="*/ 414721 h 1124151"/>
                <a:gd name="connsiteX3" fmla="*/ 1206197 w 1974014"/>
                <a:gd name="connsiteY3" fmla="*/ 1028974 h 1124151"/>
                <a:gd name="connsiteX4" fmla="*/ 1974014 w 1974014"/>
                <a:gd name="connsiteY4" fmla="*/ 1112736 h 1124151"/>
                <a:gd name="connsiteX0" fmla="*/ 0 w 1974014"/>
                <a:gd name="connsiteY0" fmla="*/ 77 h 1123950"/>
                <a:gd name="connsiteX1" fmla="*/ 605904 w 1974014"/>
                <a:gd name="connsiteY1" fmla="*/ 97544 h 1123950"/>
                <a:gd name="connsiteX2" fmla="*/ 871150 w 1974014"/>
                <a:gd name="connsiteY2" fmla="*/ 414520 h 1123950"/>
                <a:gd name="connsiteX3" fmla="*/ 1206197 w 1974014"/>
                <a:gd name="connsiteY3" fmla="*/ 1028773 h 1123950"/>
                <a:gd name="connsiteX4" fmla="*/ 1974014 w 1974014"/>
                <a:gd name="connsiteY4" fmla="*/ 1112535 h 1123950"/>
                <a:gd name="connsiteX0" fmla="*/ 0 w 1974014"/>
                <a:gd name="connsiteY0" fmla="*/ 77 h 1123950"/>
                <a:gd name="connsiteX1" fmla="*/ 605904 w 1974014"/>
                <a:gd name="connsiteY1" fmla="*/ 97544 h 1123950"/>
                <a:gd name="connsiteX2" fmla="*/ 871150 w 1974014"/>
                <a:gd name="connsiteY2" fmla="*/ 414520 h 1123950"/>
                <a:gd name="connsiteX3" fmla="*/ 1206197 w 1974014"/>
                <a:gd name="connsiteY3" fmla="*/ 1028773 h 1123950"/>
                <a:gd name="connsiteX4" fmla="*/ 1974014 w 1974014"/>
                <a:gd name="connsiteY4" fmla="*/ 1112535 h 1123950"/>
                <a:gd name="connsiteX0" fmla="*/ 0 w 1974014"/>
                <a:gd name="connsiteY0" fmla="*/ 4025 h 1127898"/>
                <a:gd name="connsiteX1" fmla="*/ 605904 w 1974014"/>
                <a:gd name="connsiteY1" fmla="*/ 51388 h 1127898"/>
                <a:gd name="connsiteX2" fmla="*/ 871150 w 1974014"/>
                <a:gd name="connsiteY2" fmla="*/ 418468 h 1127898"/>
                <a:gd name="connsiteX3" fmla="*/ 1206197 w 1974014"/>
                <a:gd name="connsiteY3" fmla="*/ 1032721 h 1127898"/>
                <a:gd name="connsiteX4" fmla="*/ 1974014 w 1974014"/>
                <a:gd name="connsiteY4" fmla="*/ 1116483 h 1127898"/>
                <a:gd name="connsiteX0" fmla="*/ 0 w 1974014"/>
                <a:gd name="connsiteY0" fmla="*/ 171 h 1161622"/>
                <a:gd name="connsiteX1" fmla="*/ 605904 w 1974014"/>
                <a:gd name="connsiteY1" fmla="*/ 85112 h 1161622"/>
                <a:gd name="connsiteX2" fmla="*/ 871150 w 1974014"/>
                <a:gd name="connsiteY2" fmla="*/ 452192 h 1161622"/>
                <a:gd name="connsiteX3" fmla="*/ 1206197 w 1974014"/>
                <a:gd name="connsiteY3" fmla="*/ 1066445 h 1161622"/>
                <a:gd name="connsiteX4" fmla="*/ 1974014 w 1974014"/>
                <a:gd name="connsiteY4" fmla="*/ 1150207 h 1161622"/>
                <a:gd name="connsiteX0" fmla="*/ 0 w 1974014"/>
                <a:gd name="connsiteY0" fmla="*/ 2082 h 1134306"/>
                <a:gd name="connsiteX1" fmla="*/ 605904 w 1974014"/>
                <a:gd name="connsiteY1" fmla="*/ 57796 h 1134306"/>
                <a:gd name="connsiteX2" fmla="*/ 871150 w 1974014"/>
                <a:gd name="connsiteY2" fmla="*/ 424876 h 1134306"/>
                <a:gd name="connsiteX3" fmla="*/ 1206197 w 1974014"/>
                <a:gd name="connsiteY3" fmla="*/ 1039129 h 1134306"/>
                <a:gd name="connsiteX4" fmla="*/ 1974014 w 1974014"/>
                <a:gd name="connsiteY4" fmla="*/ 1122891 h 1134306"/>
                <a:gd name="connsiteX0" fmla="*/ 0 w 1974014"/>
                <a:gd name="connsiteY0" fmla="*/ 0 h 1132224"/>
                <a:gd name="connsiteX1" fmla="*/ 605904 w 1974014"/>
                <a:gd name="connsiteY1" fmla="*/ 55714 h 1132224"/>
                <a:gd name="connsiteX2" fmla="*/ 871150 w 1974014"/>
                <a:gd name="connsiteY2" fmla="*/ 422794 h 1132224"/>
                <a:gd name="connsiteX3" fmla="*/ 1206197 w 1974014"/>
                <a:gd name="connsiteY3" fmla="*/ 1037047 h 1132224"/>
                <a:gd name="connsiteX4" fmla="*/ 1974014 w 1974014"/>
                <a:gd name="connsiteY4" fmla="*/ 1120809 h 1132224"/>
                <a:gd name="connsiteX0" fmla="*/ 0 w 1974014"/>
                <a:gd name="connsiteY0" fmla="*/ 6628 h 1138852"/>
                <a:gd name="connsiteX1" fmla="*/ 614255 w 1974014"/>
                <a:gd name="connsiteY1" fmla="*/ 41465 h 1138852"/>
                <a:gd name="connsiteX2" fmla="*/ 871150 w 1974014"/>
                <a:gd name="connsiteY2" fmla="*/ 429422 h 1138852"/>
                <a:gd name="connsiteX3" fmla="*/ 1206197 w 1974014"/>
                <a:gd name="connsiteY3" fmla="*/ 1043675 h 1138852"/>
                <a:gd name="connsiteX4" fmla="*/ 1974014 w 1974014"/>
                <a:gd name="connsiteY4" fmla="*/ 1127437 h 1138852"/>
                <a:gd name="connsiteX0" fmla="*/ 0 w 1974014"/>
                <a:gd name="connsiteY0" fmla="*/ 14591 h 1146815"/>
                <a:gd name="connsiteX1" fmla="*/ 614255 w 1974014"/>
                <a:gd name="connsiteY1" fmla="*/ 49428 h 1146815"/>
                <a:gd name="connsiteX2" fmla="*/ 871150 w 1974014"/>
                <a:gd name="connsiteY2" fmla="*/ 437385 h 1146815"/>
                <a:gd name="connsiteX3" fmla="*/ 1206197 w 1974014"/>
                <a:gd name="connsiteY3" fmla="*/ 1051638 h 1146815"/>
                <a:gd name="connsiteX4" fmla="*/ 1974014 w 1974014"/>
                <a:gd name="connsiteY4" fmla="*/ 1135400 h 1146815"/>
                <a:gd name="connsiteX0" fmla="*/ 0 w 1974014"/>
                <a:gd name="connsiteY0" fmla="*/ 6746 h 1168198"/>
                <a:gd name="connsiteX1" fmla="*/ 614255 w 1974014"/>
                <a:gd name="connsiteY1" fmla="*/ 70811 h 1168198"/>
                <a:gd name="connsiteX2" fmla="*/ 871150 w 1974014"/>
                <a:gd name="connsiteY2" fmla="*/ 458768 h 1168198"/>
                <a:gd name="connsiteX3" fmla="*/ 1206197 w 1974014"/>
                <a:gd name="connsiteY3" fmla="*/ 1073021 h 1168198"/>
                <a:gd name="connsiteX4" fmla="*/ 1974014 w 1974014"/>
                <a:gd name="connsiteY4" fmla="*/ 1156783 h 1168198"/>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3198 h 1164650"/>
                <a:gd name="connsiteX1" fmla="*/ 614255 w 1974014"/>
                <a:gd name="connsiteY1" fmla="*/ 67263 h 1164650"/>
                <a:gd name="connsiteX2" fmla="*/ 871150 w 1974014"/>
                <a:gd name="connsiteY2" fmla="*/ 455220 h 1164650"/>
                <a:gd name="connsiteX3" fmla="*/ 1206197 w 1974014"/>
                <a:gd name="connsiteY3" fmla="*/ 1069473 h 1164650"/>
                <a:gd name="connsiteX4" fmla="*/ 1974014 w 1974014"/>
                <a:gd name="connsiteY4" fmla="*/ 1153235 h 1164650"/>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519 h 1161971"/>
                <a:gd name="connsiteX1" fmla="*/ 614255 w 1974014"/>
                <a:gd name="connsiteY1" fmla="*/ 64584 h 1161971"/>
                <a:gd name="connsiteX2" fmla="*/ 871150 w 1974014"/>
                <a:gd name="connsiteY2" fmla="*/ 452541 h 1161971"/>
                <a:gd name="connsiteX3" fmla="*/ 1206197 w 1974014"/>
                <a:gd name="connsiteY3" fmla="*/ 1066794 h 1161971"/>
                <a:gd name="connsiteX4" fmla="*/ 1974014 w 1974014"/>
                <a:gd name="connsiteY4" fmla="*/ 1150556 h 1161971"/>
                <a:gd name="connsiteX0" fmla="*/ 0 w 1974014"/>
                <a:gd name="connsiteY0" fmla="*/ 519 h 1161971"/>
                <a:gd name="connsiteX1" fmla="*/ 614255 w 1974014"/>
                <a:gd name="connsiteY1" fmla="*/ 64584 h 1161971"/>
                <a:gd name="connsiteX2" fmla="*/ 871150 w 1974014"/>
                <a:gd name="connsiteY2" fmla="*/ 452541 h 1161971"/>
                <a:gd name="connsiteX3" fmla="*/ 1206197 w 1974014"/>
                <a:gd name="connsiteY3" fmla="*/ 1066794 h 1161971"/>
                <a:gd name="connsiteX4" fmla="*/ 1974014 w 1974014"/>
                <a:gd name="connsiteY4" fmla="*/ 1150556 h 1161971"/>
                <a:gd name="connsiteX0" fmla="*/ 0 w 1974014"/>
                <a:gd name="connsiteY0" fmla="*/ 35732 h 1197184"/>
                <a:gd name="connsiteX1" fmla="*/ 614255 w 1974014"/>
                <a:gd name="connsiteY1" fmla="*/ 99797 h 1197184"/>
                <a:gd name="connsiteX2" fmla="*/ 1206197 w 1974014"/>
                <a:gd name="connsiteY2" fmla="*/ 1102007 h 1197184"/>
                <a:gd name="connsiteX3" fmla="*/ 1974014 w 1974014"/>
                <a:gd name="connsiteY3" fmla="*/ 1185769 h 1197184"/>
                <a:gd name="connsiteX0" fmla="*/ 0 w 1974014"/>
                <a:gd name="connsiteY0" fmla="*/ 0 h 1161452"/>
                <a:gd name="connsiteX1" fmla="*/ 661880 w 1974014"/>
                <a:gd name="connsiteY1" fmla="*/ 172015 h 1161452"/>
                <a:gd name="connsiteX2" fmla="*/ 1206197 w 1974014"/>
                <a:gd name="connsiteY2" fmla="*/ 1066275 h 1161452"/>
                <a:gd name="connsiteX3" fmla="*/ 1974014 w 1974014"/>
                <a:gd name="connsiteY3" fmla="*/ 1150037 h 1161452"/>
                <a:gd name="connsiteX0" fmla="*/ 0 w 1798168"/>
                <a:gd name="connsiteY0" fmla="*/ 0 h 1171158"/>
                <a:gd name="connsiteX1" fmla="*/ 661880 w 1798168"/>
                <a:gd name="connsiteY1" fmla="*/ 172015 h 1171158"/>
                <a:gd name="connsiteX2" fmla="*/ 1206197 w 1798168"/>
                <a:gd name="connsiteY2" fmla="*/ 1066275 h 1171158"/>
                <a:gd name="connsiteX3" fmla="*/ 1798168 w 1798168"/>
                <a:gd name="connsiteY3" fmla="*/ 1162826 h 1171158"/>
                <a:gd name="connsiteX0" fmla="*/ 0 w 1798168"/>
                <a:gd name="connsiteY0" fmla="*/ 0 h 1165595"/>
                <a:gd name="connsiteX1" fmla="*/ 661880 w 1798168"/>
                <a:gd name="connsiteY1" fmla="*/ 172015 h 1165595"/>
                <a:gd name="connsiteX2" fmla="*/ 1206197 w 1798168"/>
                <a:gd name="connsiteY2" fmla="*/ 1066275 h 1165595"/>
                <a:gd name="connsiteX3" fmla="*/ 1798168 w 1798168"/>
                <a:gd name="connsiteY3" fmla="*/ 1162826 h 1165595"/>
              </a:gdLst>
              <a:ahLst/>
              <a:cxnLst>
                <a:cxn ang="0">
                  <a:pos x="connsiteX0" y="connsiteY0"/>
                </a:cxn>
                <a:cxn ang="0">
                  <a:pos x="connsiteX1" y="connsiteY1"/>
                </a:cxn>
                <a:cxn ang="0">
                  <a:pos x="connsiteX2" y="connsiteY2"/>
                </a:cxn>
                <a:cxn ang="0">
                  <a:pos x="connsiteX3" y="connsiteY3"/>
                </a:cxn>
              </a:cxnLst>
              <a:rect l="l" t="t" r="r" b="b"/>
              <a:pathLst>
                <a:path w="1798168" h="1165595">
                  <a:moveTo>
                    <a:pt x="0" y="0"/>
                  </a:moveTo>
                  <a:cubicBezTo>
                    <a:pt x="161854" y="191"/>
                    <a:pt x="460847" y="-5697"/>
                    <a:pt x="661880" y="172015"/>
                  </a:cubicBezTo>
                  <a:cubicBezTo>
                    <a:pt x="862913" y="349727"/>
                    <a:pt x="979571" y="885280"/>
                    <a:pt x="1206197" y="1066275"/>
                  </a:cubicBezTo>
                  <a:cubicBezTo>
                    <a:pt x="1390008" y="1182611"/>
                    <a:pt x="1499771" y="1166324"/>
                    <a:pt x="1798168" y="1162826"/>
                  </a:cubicBezTo>
                </a:path>
              </a:pathLst>
            </a:custGeom>
            <a:noFill/>
            <a:ln w="31750">
              <a:solidFill>
                <a:schemeClr val="bg1">
                  <a:lumMod val="65000"/>
                </a:schemeClr>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cxnSp>
          <p:nvCxnSpPr>
            <p:cNvPr id="35" name="Straight Connector 34">
              <a:extLst>
                <a:ext uri="{FF2B5EF4-FFF2-40B4-BE49-F238E27FC236}">
                  <a16:creationId xmlns:a16="http://schemas.microsoft.com/office/drawing/2014/main" id="{5C16DFA5-19D6-5836-A178-24A347F5CED5}"/>
                </a:ext>
              </a:extLst>
            </p:cNvPr>
            <p:cNvCxnSpPr>
              <a:cxnSpLocks/>
            </p:cNvCxnSpPr>
            <p:nvPr/>
          </p:nvCxnSpPr>
          <p:spPr>
            <a:xfrm>
              <a:off x="1261383" y="3397753"/>
              <a:ext cx="687907" cy="0"/>
            </a:xfrm>
            <a:prstGeom prst="line">
              <a:avLst/>
            </a:prstGeom>
            <a:ln w="2540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B4B5155-20AF-3DAF-73CD-B6778979C40E}"/>
                </a:ext>
              </a:extLst>
            </p:cNvPr>
            <p:cNvCxnSpPr>
              <a:cxnSpLocks/>
            </p:cNvCxnSpPr>
            <p:nvPr/>
          </p:nvCxnSpPr>
          <p:spPr>
            <a:xfrm>
              <a:off x="2654839" y="3339341"/>
              <a:ext cx="687907" cy="0"/>
            </a:xfrm>
            <a:prstGeom prst="line">
              <a:avLst/>
            </a:prstGeom>
            <a:ln w="1270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DC58B07-C1F8-69CD-DBA8-C36189A5F748}"/>
                </a:ext>
              </a:extLst>
            </p:cNvPr>
            <p:cNvCxnSpPr>
              <a:cxnSpLocks/>
            </p:cNvCxnSpPr>
            <p:nvPr/>
          </p:nvCxnSpPr>
          <p:spPr>
            <a:xfrm>
              <a:off x="4611899" y="3313448"/>
              <a:ext cx="563440" cy="0"/>
            </a:xfrm>
            <a:prstGeom prst="line">
              <a:avLst/>
            </a:prstGeom>
            <a:ln w="635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27B98BA-DAE9-BE6D-AF6E-1D5FEE45AC1B}"/>
                    </a:ext>
                  </a:extLst>
                </p:cNvPr>
                <p:cNvSpPr txBox="1"/>
                <p:nvPr/>
              </p:nvSpPr>
              <p:spPr>
                <a:xfrm>
                  <a:off x="1094165" y="2892640"/>
                  <a:ext cx="1253243" cy="303044"/>
                </a:xfrm>
                <a:prstGeom prst="rect">
                  <a:avLst/>
                </a:prstGeom>
                <a:noFill/>
              </p:spPr>
              <p:txBody>
                <a:bodyPr wrap="none" rtlCol="0">
                  <a:spAutoFit/>
                </a:bodyPr>
                <a:lstStyle/>
                <a:p>
                  <a:r>
                    <a:rPr lang="en-US" dirty="0">
                      <a:solidFill>
                        <a:srgbClr val="1E4899"/>
                      </a:solidFill>
                      <a:latin typeface="Helvetica" pitchFamily="2" charset="0"/>
                    </a:rPr>
                    <a:t>Residual (</a:t>
                  </a:r>
                  <a14:m>
                    <m:oMath xmlns:m="http://schemas.openxmlformats.org/officeDocument/2006/math">
                      <m:sSup>
                        <m:sSupPr>
                          <m:ctrlPr>
                            <a:rPr lang="en-US" b="0" i="1" smtClean="0">
                              <a:solidFill>
                                <a:srgbClr val="1E4899"/>
                              </a:solidFill>
                              <a:latin typeface="Cambria Math" panose="02040503050406030204" pitchFamily="18" charset="0"/>
                            </a:rPr>
                          </m:ctrlPr>
                        </m:sSupPr>
                        <m:e>
                          <m:r>
                            <a:rPr lang="en-US" b="0" i="1" smtClean="0">
                              <a:solidFill>
                                <a:srgbClr val="1E4899"/>
                              </a:solidFill>
                              <a:latin typeface="Cambria Math" panose="02040503050406030204" pitchFamily="18" charset="0"/>
                            </a:rPr>
                            <m:t>𝑟</m:t>
                          </m:r>
                        </m:e>
                        <m:sup>
                          <m:r>
                            <a:rPr lang="en-US" b="0" i="1" smtClean="0">
                              <a:solidFill>
                                <a:srgbClr val="1E4899"/>
                              </a:solidFill>
                              <a:latin typeface="Cambria Math" panose="02040503050406030204" pitchFamily="18" charset="0"/>
                            </a:rPr>
                            <m:t>0</m:t>
                          </m:r>
                        </m:sup>
                      </m:sSup>
                    </m:oMath>
                  </a14:m>
                  <a:r>
                    <a:rPr lang="en-US" dirty="0">
                      <a:solidFill>
                        <a:srgbClr val="1E4899"/>
                      </a:solidFill>
                      <a:latin typeface="Helvetica" pitchFamily="2" charset="0"/>
                    </a:rPr>
                    <a:t>)</a:t>
                  </a:r>
                </a:p>
              </p:txBody>
            </p:sp>
          </mc:Choice>
          <mc:Fallback xmlns="">
            <p:sp>
              <p:nvSpPr>
                <p:cNvPr id="38" name="TextBox 37">
                  <a:extLst>
                    <a:ext uri="{FF2B5EF4-FFF2-40B4-BE49-F238E27FC236}">
                      <a16:creationId xmlns:a16="http://schemas.microsoft.com/office/drawing/2014/main" id="{A27B98BA-DAE9-BE6D-AF6E-1D5FEE45AC1B}"/>
                    </a:ext>
                  </a:extLst>
                </p:cNvPr>
                <p:cNvSpPr txBox="1">
                  <a:spLocks noRot="1" noChangeAspect="1" noMove="1" noResize="1" noEditPoints="1" noAdjustHandles="1" noChangeArrowheads="1" noChangeShapeType="1" noTextEdit="1"/>
                </p:cNvSpPr>
                <p:nvPr/>
              </p:nvSpPr>
              <p:spPr>
                <a:xfrm>
                  <a:off x="1094165" y="2892640"/>
                  <a:ext cx="1253243" cy="303044"/>
                </a:xfrm>
                <a:prstGeom prst="rect">
                  <a:avLst/>
                </a:prstGeom>
                <a:blipFill>
                  <a:blip r:embed="rId3"/>
                  <a:stretch>
                    <a:fillRect l="-3306" t="-10000" r="-2479"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C2FA1869-A4BC-DEBB-6FAF-9C7793254885}"/>
                    </a:ext>
                  </a:extLst>
                </p:cNvPr>
                <p:cNvSpPr txBox="1"/>
                <p:nvPr/>
              </p:nvSpPr>
              <p:spPr>
                <a:xfrm>
                  <a:off x="4472499" y="2892640"/>
                  <a:ext cx="1253243" cy="303044"/>
                </a:xfrm>
                <a:prstGeom prst="rect">
                  <a:avLst/>
                </a:prstGeom>
                <a:noFill/>
              </p:spPr>
              <p:txBody>
                <a:bodyPr wrap="none" rtlCol="0">
                  <a:spAutoFit/>
                </a:bodyPr>
                <a:lstStyle/>
                <a:p>
                  <a:r>
                    <a:rPr lang="en-US" dirty="0">
                      <a:solidFill>
                        <a:srgbClr val="1E4899"/>
                      </a:solidFill>
                      <a:latin typeface="Helvetica" pitchFamily="2" charset="0"/>
                    </a:rPr>
                    <a:t>Residual (</a:t>
                  </a:r>
                  <a14:m>
                    <m:oMath xmlns:m="http://schemas.openxmlformats.org/officeDocument/2006/math">
                      <m:sSup>
                        <m:sSupPr>
                          <m:ctrlPr>
                            <a:rPr lang="en-US" b="0" i="1" smtClean="0">
                              <a:solidFill>
                                <a:srgbClr val="1E4899"/>
                              </a:solidFill>
                              <a:latin typeface="Cambria Math" panose="02040503050406030204" pitchFamily="18" charset="0"/>
                            </a:rPr>
                          </m:ctrlPr>
                        </m:sSupPr>
                        <m:e>
                          <m:r>
                            <a:rPr lang="en-US" b="0" i="1" smtClean="0">
                              <a:solidFill>
                                <a:srgbClr val="1E4899"/>
                              </a:solidFill>
                              <a:latin typeface="Cambria Math" panose="02040503050406030204" pitchFamily="18" charset="0"/>
                            </a:rPr>
                            <m:t>𝑟</m:t>
                          </m:r>
                        </m:e>
                        <m:sup>
                          <m:r>
                            <a:rPr lang="en-US" b="0" i="1" smtClean="0">
                              <a:solidFill>
                                <a:srgbClr val="1E4899"/>
                              </a:solidFill>
                              <a:latin typeface="Cambria Math" panose="02040503050406030204" pitchFamily="18" charset="0"/>
                            </a:rPr>
                            <m:t>2</m:t>
                          </m:r>
                        </m:sup>
                      </m:sSup>
                    </m:oMath>
                  </a14:m>
                  <a:r>
                    <a:rPr lang="en-US" dirty="0">
                      <a:solidFill>
                        <a:srgbClr val="1E4899"/>
                      </a:solidFill>
                      <a:latin typeface="Helvetica" pitchFamily="2" charset="0"/>
                    </a:rPr>
                    <a:t>)</a:t>
                  </a:r>
                </a:p>
              </p:txBody>
            </p:sp>
          </mc:Choice>
          <mc:Fallback xmlns="">
            <p:sp>
              <p:nvSpPr>
                <p:cNvPr id="39" name="TextBox 38">
                  <a:extLst>
                    <a:ext uri="{FF2B5EF4-FFF2-40B4-BE49-F238E27FC236}">
                      <a16:creationId xmlns:a16="http://schemas.microsoft.com/office/drawing/2014/main" id="{C2FA1869-A4BC-DEBB-6FAF-9C7793254885}"/>
                    </a:ext>
                  </a:extLst>
                </p:cNvPr>
                <p:cNvSpPr txBox="1">
                  <a:spLocks noRot="1" noChangeAspect="1" noMove="1" noResize="1" noEditPoints="1" noAdjustHandles="1" noChangeArrowheads="1" noChangeShapeType="1" noTextEdit="1"/>
                </p:cNvSpPr>
                <p:nvPr/>
              </p:nvSpPr>
              <p:spPr>
                <a:xfrm>
                  <a:off x="4472499" y="2892640"/>
                  <a:ext cx="1253243" cy="303044"/>
                </a:xfrm>
                <a:prstGeom prst="rect">
                  <a:avLst/>
                </a:prstGeom>
                <a:blipFill>
                  <a:blip r:embed="rId4"/>
                  <a:stretch>
                    <a:fillRect l="-3306" t="-10000" r="-2479" b="-23333"/>
                  </a:stretch>
                </a:blipFill>
              </p:spPr>
              <p:txBody>
                <a:bodyPr/>
                <a:lstStyle/>
                <a:p>
                  <a:r>
                    <a:rPr lang="en-US">
                      <a:noFill/>
                    </a:rPr>
                    <a:t> </a:t>
                  </a:r>
                </a:p>
              </p:txBody>
            </p:sp>
          </mc:Fallback>
        </mc:AlternateContent>
        <p:sp>
          <p:nvSpPr>
            <p:cNvPr id="44" name="Freeform 43">
              <a:extLst>
                <a:ext uri="{FF2B5EF4-FFF2-40B4-BE49-F238E27FC236}">
                  <a16:creationId xmlns:a16="http://schemas.microsoft.com/office/drawing/2014/main" id="{798F2038-E41D-794E-E460-E6AF2C317A77}"/>
                </a:ext>
              </a:extLst>
            </p:cNvPr>
            <p:cNvSpPr/>
            <p:nvPr/>
          </p:nvSpPr>
          <p:spPr>
            <a:xfrm>
              <a:off x="1769541" y="1800978"/>
              <a:ext cx="3028527" cy="389177"/>
            </a:xfrm>
            <a:custGeom>
              <a:avLst/>
              <a:gdLst>
                <a:gd name="connsiteX0" fmla="*/ 0 w 1585731"/>
                <a:gd name="connsiteY0" fmla="*/ 289441 h 312591"/>
                <a:gd name="connsiteX1" fmla="*/ 844951 w 1585731"/>
                <a:gd name="connsiteY1" fmla="*/ 74 h 312591"/>
                <a:gd name="connsiteX2" fmla="*/ 1585731 w 1585731"/>
                <a:gd name="connsiteY2" fmla="*/ 312591 h 312591"/>
                <a:gd name="connsiteX0" fmla="*/ 0 w 1490373"/>
                <a:gd name="connsiteY0" fmla="*/ 289441 h 514283"/>
                <a:gd name="connsiteX1" fmla="*/ 844951 w 1490373"/>
                <a:gd name="connsiteY1" fmla="*/ 74 h 514283"/>
                <a:gd name="connsiteX2" fmla="*/ 1490373 w 1490373"/>
                <a:gd name="connsiteY2" fmla="*/ 514283 h 514283"/>
                <a:gd name="connsiteX0" fmla="*/ 0 w 1490373"/>
                <a:gd name="connsiteY0" fmla="*/ 289441 h 514283"/>
                <a:gd name="connsiteX1" fmla="*/ 844951 w 1490373"/>
                <a:gd name="connsiteY1" fmla="*/ 74 h 514283"/>
                <a:gd name="connsiteX2" fmla="*/ 1490373 w 1490373"/>
                <a:gd name="connsiteY2" fmla="*/ 514283 h 514283"/>
              </a:gdLst>
              <a:ahLst/>
              <a:cxnLst>
                <a:cxn ang="0">
                  <a:pos x="connsiteX0" y="connsiteY0"/>
                </a:cxn>
                <a:cxn ang="0">
                  <a:pos x="connsiteX1" y="connsiteY1"/>
                </a:cxn>
                <a:cxn ang="0">
                  <a:pos x="connsiteX2" y="connsiteY2"/>
                </a:cxn>
              </a:cxnLst>
              <a:rect l="l" t="t" r="r" b="b"/>
              <a:pathLst>
                <a:path w="1490373" h="514283">
                  <a:moveTo>
                    <a:pt x="0" y="289441"/>
                  </a:moveTo>
                  <a:cubicBezTo>
                    <a:pt x="290331" y="142828"/>
                    <a:pt x="580663" y="-3784"/>
                    <a:pt x="844951" y="74"/>
                  </a:cubicBezTo>
                  <a:cubicBezTo>
                    <a:pt x="1109239" y="3932"/>
                    <a:pt x="1309342" y="222436"/>
                    <a:pt x="1490373" y="514283"/>
                  </a:cubicBezTo>
                </a:path>
              </a:pathLst>
            </a:custGeom>
            <a:ln w="12700">
              <a:solidFill>
                <a:schemeClr val="tx1"/>
              </a:solidFill>
              <a:prstDash val="dashDot"/>
              <a:tailEnd type="stealth"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Helvetica" pitchFamily="2" charset="0"/>
              </a:endParaRPr>
            </a:p>
          </p:txBody>
        </p:sp>
        <p:sp>
          <p:nvSpPr>
            <p:cNvPr id="45" name="Freeform 44">
              <a:extLst>
                <a:ext uri="{FF2B5EF4-FFF2-40B4-BE49-F238E27FC236}">
                  <a16:creationId xmlns:a16="http://schemas.microsoft.com/office/drawing/2014/main" id="{3711074A-D771-643A-5A2D-B841741F0E94}"/>
                </a:ext>
              </a:extLst>
            </p:cNvPr>
            <p:cNvSpPr/>
            <p:nvPr/>
          </p:nvSpPr>
          <p:spPr>
            <a:xfrm>
              <a:off x="1769542" y="1935613"/>
              <a:ext cx="1566984" cy="240532"/>
            </a:xfrm>
            <a:custGeom>
              <a:avLst/>
              <a:gdLst>
                <a:gd name="connsiteX0" fmla="*/ 0 w 3576577"/>
                <a:gd name="connsiteY0" fmla="*/ 416917 h 416917"/>
                <a:gd name="connsiteX1" fmla="*/ 1794076 w 3576577"/>
                <a:gd name="connsiteY1" fmla="*/ 228 h 416917"/>
                <a:gd name="connsiteX2" fmla="*/ 3576577 w 3576577"/>
                <a:gd name="connsiteY2" fmla="*/ 370618 h 416917"/>
                <a:gd name="connsiteX0" fmla="*/ 0 w 3510935"/>
                <a:gd name="connsiteY0" fmla="*/ 416750 h 914369"/>
                <a:gd name="connsiteX1" fmla="*/ 1794076 w 3510935"/>
                <a:gd name="connsiteY1" fmla="*/ 61 h 914369"/>
                <a:gd name="connsiteX2" fmla="*/ 3510935 w 3510935"/>
                <a:gd name="connsiteY2" fmla="*/ 914369 h 914369"/>
                <a:gd name="connsiteX0" fmla="*/ 0 w 3510935"/>
                <a:gd name="connsiteY0" fmla="*/ 416779 h 914398"/>
                <a:gd name="connsiteX1" fmla="*/ 1794076 w 3510935"/>
                <a:gd name="connsiteY1" fmla="*/ 90 h 914398"/>
                <a:gd name="connsiteX2" fmla="*/ 3510935 w 3510935"/>
                <a:gd name="connsiteY2" fmla="*/ 914398 h 914398"/>
              </a:gdLst>
              <a:ahLst/>
              <a:cxnLst>
                <a:cxn ang="0">
                  <a:pos x="connsiteX0" y="connsiteY0"/>
                </a:cxn>
                <a:cxn ang="0">
                  <a:pos x="connsiteX1" y="connsiteY1"/>
                </a:cxn>
                <a:cxn ang="0">
                  <a:pos x="connsiteX2" y="connsiteY2"/>
                </a:cxn>
              </a:cxnLst>
              <a:rect l="l" t="t" r="r" b="b"/>
              <a:pathLst>
                <a:path w="3510935" h="914398">
                  <a:moveTo>
                    <a:pt x="0" y="416779"/>
                  </a:moveTo>
                  <a:cubicBezTo>
                    <a:pt x="598990" y="212292"/>
                    <a:pt x="1197980" y="7806"/>
                    <a:pt x="1794076" y="90"/>
                  </a:cubicBezTo>
                  <a:cubicBezTo>
                    <a:pt x="2390172" y="-7626"/>
                    <a:pt x="3103719" y="483602"/>
                    <a:pt x="3510935" y="914398"/>
                  </a:cubicBezTo>
                </a:path>
              </a:pathLst>
            </a:custGeom>
            <a:noFill/>
            <a:ln w="12700">
              <a:solidFill>
                <a:schemeClr val="tx1"/>
              </a:solidFill>
              <a:prstDash val="dashDot"/>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46" name="Freeform 45">
              <a:extLst>
                <a:ext uri="{FF2B5EF4-FFF2-40B4-BE49-F238E27FC236}">
                  <a16:creationId xmlns:a16="http://schemas.microsoft.com/office/drawing/2014/main" id="{6B3CE915-BE13-E17B-0F68-B99EE44A9980}"/>
                </a:ext>
              </a:extLst>
            </p:cNvPr>
            <p:cNvSpPr/>
            <p:nvPr/>
          </p:nvSpPr>
          <p:spPr>
            <a:xfrm>
              <a:off x="1789919" y="1640726"/>
              <a:ext cx="4593945" cy="558306"/>
            </a:xfrm>
            <a:custGeom>
              <a:avLst/>
              <a:gdLst>
                <a:gd name="connsiteX0" fmla="*/ 0 w 4919240"/>
                <a:gd name="connsiteY0" fmla="*/ 347614 h 405488"/>
                <a:gd name="connsiteX1" fmla="*/ 2720050 w 4919240"/>
                <a:gd name="connsiteY1" fmla="*/ 374 h 405488"/>
                <a:gd name="connsiteX2" fmla="*/ 4919240 w 4919240"/>
                <a:gd name="connsiteY2" fmla="*/ 405488 h 405488"/>
                <a:gd name="connsiteX0" fmla="*/ 0 w 4677407"/>
                <a:gd name="connsiteY0" fmla="*/ 347614 h 537714"/>
                <a:gd name="connsiteX1" fmla="*/ 2720050 w 4677407"/>
                <a:gd name="connsiteY1" fmla="*/ 374 h 537714"/>
                <a:gd name="connsiteX2" fmla="*/ 4677407 w 4677407"/>
                <a:gd name="connsiteY2" fmla="*/ 537714 h 537714"/>
                <a:gd name="connsiteX0" fmla="*/ 0 w 4677407"/>
                <a:gd name="connsiteY0" fmla="*/ 347614 h 537714"/>
                <a:gd name="connsiteX1" fmla="*/ 2720050 w 4677407"/>
                <a:gd name="connsiteY1" fmla="*/ 374 h 537714"/>
                <a:gd name="connsiteX2" fmla="*/ 4677407 w 4677407"/>
                <a:gd name="connsiteY2" fmla="*/ 537714 h 537714"/>
              </a:gdLst>
              <a:ahLst/>
              <a:cxnLst>
                <a:cxn ang="0">
                  <a:pos x="connsiteX0" y="connsiteY0"/>
                </a:cxn>
                <a:cxn ang="0">
                  <a:pos x="connsiteX1" y="connsiteY1"/>
                </a:cxn>
                <a:cxn ang="0">
                  <a:pos x="connsiteX2" y="connsiteY2"/>
                </a:cxn>
              </a:cxnLst>
              <a:rect l="l" t="t" r="r" b="b"/>
              <a:pathLst>
                <a:path w="4677407" h="537714">
                  <a:moveTo>
                    <a:pt x="0" y="347614"/>
                  </a:moveTo>
                  <a:cubicBezTo>
                    <a:pt x="950088" y="169171"/>
                    <a:pt x="1900177" y="-9272"/>
                    <a:pt x="2720050" y="374"/>
                  </a:cubicBezTo>
                  <a:cubicBezTo>
                    <a:pt x="3539923" y="10020"/>
                    <a:pt x="4108665" y="245533"/>
                    <a:pt x="4677407" y="537714"/>
                  </a:cubicBezTo>
                </a:path>
              </a:pathLst>
            </a:custGeom>
            <a:noFill/>
            <a:ln w="12700">
              <a:solidFill>
                <a:schemeClr val="tx1"/>
              </a:solidFill>
              <a:prstDash val="dashDot"/>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47" name="TextBox 46">
              <a:extLst>
                <a:ext uri="{FF2B5EF4-FFF2-40B4-BE49-F238E27FC236}">
                  <a16:creationId xmlns:a16="http://schemas.microsoft.com/office/drawing/2014/main" id="{9CBB47E7-8653-EC90-9D82-FD87ACCAF931}"/>
                </a:ext>
              </a:extLst>
            </p:cNvPr>
            <p:cNvSpPr txBox="1"/>
            <p:nvPr/>
          </p:nvSpPr>
          <p:spPr>
            <a:xfrm>
              <a:off x="4030725" y="1393058"/>
              <a:ext cx="529493" cy="298025"/>
            </a:xfrm>
            <a:prstGeom prst="rect">
              <a:avLst/>
            </a:prstGeom>
            <a:noFill/>
          </p:spPr>
          <p:txBody>
            <a:bodyPr wrap="square" rtlCol="0">
              <a:spAutoFit/>
            </a:bodyPr>
            <a:lstStyle/>
            <a:p>
              <a:r>
                <a:rPr lang="en-US" dirty="0">
                  <a:latin typeface="Helvetica" pitchFamily="2" charset="0"/>
                </a:rPr>
                <a:t>Fix</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9DDAC47A-7F75-32A3-0DC5-0D1C78ECC617}"/>
                    </a:ext>
                  </a:extLst>
                </p:cNvPr>
                <p:cNvSpPr txBox="1"/>
                <p:nvPr/>
              </p:nvSpPr>
              <p:spPr>
                <a:xfrm>
                  <a:off x="6253456" y="2892640"/>
                  <a:ext cx="1253243" cy="303044"/>
                </a:xfrm>
                <a:prstGeom prst="rect">
                  <a:avLst/>
                </a:prstGeom>
                <a:noFill/>
              </p:spPr>
              <p:txBody>
                <a:bodyPr wrap="none" rtlCol="0">
                  <a:spAutoFit/>
                </a:bodyPr>
                <a:lstStyle/>
                <a:p>
                  <a:r>
                    <a:rPr lang="en-US" dirty="0">
                      <a:solidFill>
                        <a:srgbClr val="1E4899"/>
                      </a:solidFill>
                      <a:latin typeface="Helvetica" pitchFamily="2" charset="0"/>
                    </a:rPr>
                    <a:t>Residual (</a:t>
                  </a:r>
                  <a14:m>
                    <m:oMath xmlns:m="http://schemas.openxmlformats.org/officeDocument/2006/math">
                      <m:sSup>
                        <m:sSupPr>
                          <m:ctrlPr>
                            <a:rPr lang="en-US" b="0" i="1" smtClean="0">
                              <a:solidFill>
                                <a:srgbClr val="1E4899"/>
                              </a:solidFill>
                              <a:latin typeface="Cambria Math" panose="02040503050406030204" pitchFamily="18" charset="0"/>
                            </a:rPr>
                          </m:ctrlPr>
                        </m:sSupPr>
                        <m:e>
                          <m:r>
                            <a:rPr lang="en-US" b="0" i="1" smtClean="0">
                              <a:solidFill>
                                <a:srgbClr val="1E4899"/>
                              </a:solidFill>
                              <a:latin typeface="Cambria Math" panose="02040503050406030204" pitchFamily="18" charset="0"/>
                            </a:rPr>
                            <m:t>𝑟</m:t>
                          </m:r>
                        </m:e>
                        <m:sup>
                          <m:r>
                            <a:rPr lang="en-US" b="0" i="1" smtClean="0">
                              <a:solidFill>
                                <a:srgbClr val="1E4899"/>
                              </a:solidFill>
                              <a:latin typeface="Cambria Math" panose="02040503050406030204" pitchFamily="18" charset="0"/>
                            </a:rPr>
                            <m:t>3</m:t>
                          </m:r>
                        </m:sup>
                      </m:sSup>
                    </m:oMath>
                  </a14:m>
                  <a:r>
                    <a:rPr lang="en-US" dirty="0">
                      <a:solidFill>
                        <a:srgbClr val="1E4899"/>
                      </a:solidFill>
                      <a:latin typeface="Helvetica" pitchFamily="2" charset="0"/>
                    </a:rPr>
                    <a:t>)</a:t>
                  </a:r>
                </a:p>
              </p:txBody>
            </p:sp>
          </mc:Choice>
          <mc:Fallback xmlns="">
            <p:sp>
              <p:nvSpPr>
                <p:cNvPr id="48" name="TextBox 47">
                  <a:extLst>
                    <a:ext uri="{FF2B5EF4-FFF2-40B4-BE49-F238E27FC236}">
                      <a16:creationId xmlns:a16="http://schemas.microsoft.com/office/drawing/2014/main" id="{9DDAC47A-7F75-32A3-0DC5-0D1C78ECC617}"/>
                    </a:ext>
                  </a:extLst>
                </p:cNvPr>
                <p:cNvSpPr txBox="1">
                  <a:spLocks noRot="1" noChangeAspect="1" noMove="1" noResize="1" noEditPoints="1" noAdjustHandles="1" noChangeArrowheads="1" noChangeShapeType="1" noTextEdit="1"/>
                </p:cNvSpPr>
                <p:nvPr/>
              </p:nvSpPr>
              <p:spPr>
                <a:xfrm>
                  <a:off x="6253456" y="2892640"/>
                  <a:ext cx="1253243" cy="303044"/>
                </a:xfrm>
                <a:prstGeom prst="rect">
                  <a:avLst/>
                </a:prstGeom>
                <a:blipFill>
                  <a:blip r:embed="rId5"/>
                  <a:stretch>
                    <a:fillRect l="-3306" t="-10000" r="-165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CB1B8E2-426D-59E3-497F-036962C84BD6}"/>
                    </a:ext>
                  </a:extLst>
                </p:cNvPr>
                <p:cNvSpPr txBox="1"/>
                <p:nvPr/>
              </p:nvSpPr>
              <p:spPr>
                <a:xfrm>
                  <a:off x="2992993" y="2892640"/>
                  <a:ext cx="1253243" cy="303044"/>
                </a:xfrm>
                <a:prstGeom prst="rect">
                  <a:avLst/>
                </a:prstGeom>
                <a:noFill/>
              </p:spPr>
              <p:txBody>
                <a:bodyPr wrap="none" rtlCol="0">
                  <a:spAutoFit/>
                </a:bodyPr>
                <a:lstStyle/>
                <a:p>
                  <a:r>
                    <a:rPr lang="en-US" dirty="0">
                      <a:solidFill>
                        <a:srgbClr val="1E4899"/>
                      </a:solidFill>
                      <a:latin typeface="Helvetica" pitchFamily="2" charset="0"/>
                    </a:rPr>
                    <a:t>Residual (</a:t>
                  </a:r>
                  <a14:m>
                    <m:oMath xmlns:m="http://schemas.openxmlformats.org/officeDocument/2006/math">
                      <m:sSup>
                        <m:sSupPr>
                          <m:ctrlPr>
                            <a:rPr lang="en-US" b="0" i="1" smtClean="0">
                              <a:solidFill>
                                <a:srgbClr val="1E4899"/>
                              </a:solidFill>
                              <a:latin typeface="Cambria Math" panose="02040503050406030204" pitchFamily="18" charset="0"/>
                            </a:rPr>
                          </m:ctrlPr>
                        </m:sSupPr>
                        <m:e>
                          <m:r>
                            <a:rPr lang="en-US" b="0" i="1" smtClean="0">
                              <a:solidFill>
                                <a:srgbClr val="1E4899"/>
                              </a:solidFill>
                              <a:latin typeface="Cambria Math" panose="02040503050406030204" pitchFamily="18" charset="0"/>
                            </a:rPr>
                            <m:t>𝑟</m:t>
                          </m:r>
                        </m:e>
                        <m:sup>
                          <m:r>
                            <a:rPr lang="en-US" b="0" i="1" smtClean="0">
                              <a:solidFill>
                                <a:srgbClr val="1E4899"/>
                              </a:solidFill>
                              <a:latin typeface="Cambria Math" panose="02040503050406030204" pitchFamily="18" charset="0"/>
                            </a:rPr>
                            <m:t>1</m:t>
                          </m:r>
                        </m:sup>
                      </m:sSup>
                    </m:oMath>
                  </a14:m>
                  <a:r>
                    <a:rPr lang="en-US" dirty="0">
                      <a:solidFill>
                        <a:srgbClr val="1E4899"/>
                      </a:solidFill>
                      <a:latin typeface="Helvetica" pitchFamily="2" charset="0"/>
                    </a:rPr>
                    <a:t>)</a:t>
                  </a:r>
                </a:p>
              </p:txBody>
            </p:sp>
          </mc:Choice>
          <mc:Fallback xmlns="">
            <p:sp>
              <p:nvSpPr>
                <p:cNvPr id="49" name="TextBox 48">
                  <a:extLst>
                    <a:ext uri="{FF2B5EF4-FFF2-40B4-BE49-F238E27FC236}">
                      <a16:creationId xmlns:a16="http://schemas.microsoft.com/office/drawing/2014/main" id="{2CB1B8E2-426D-59E3-497F-036962C84BD6}"/>
                    </a:ext>
                  </a:extLst>
                </p:cNvPr>
                <p:cNvSpPr txBox="1">
                  <a:spLocks noRot="1" noChangeAspect="1" noMove="1" noResize="1" noEditPoints="1" noAdjustHandles="1" noChangeArrowheads="1" noChangeShapeType="1" noTextEdit="1"/>
                </p:cNvSpPr>
                <p:nvPr/>
              </p:nvSpPr>
              <p:spPr>
                <a:xfrm>
                  <a:off x="2992993" y="2892640"/>
                  <a:ext cx="1253243" cy="303044"/>
                </a:xfrm>
                <a:prstGeom prst="rect">
                  <a:avLst/>
                </a:prstGeom>
                <a:blipFill>
                  <a:blip r:embed="rId6"/>
                  <a:stretch>
                    <a:fillRect l="-3306" t="-10000" r="-1653" b="-23333"/>
                  </a:stretch>
                </a:blipFill>
              </p:spPr>
              <p:txBody>
                <a:bodyPr/>
                <a:lstStyle/>
                <a:p>
                  <a:r>
                    <a:rPr lang="en-US">
                      <a:noFill/>
                    </a:rPr>
                    <a:t> </a:t>
                  </a:r>
                </a:p>
              </p:txBody>
            </p:sp>
          </mc:Fallback>
        </mc:AlternateContent>
        <p:grpSp>
          <p:nvGrpSpPr>
            <p:cNvPr id="50" name="Group 49">
              <a:extLst>
                <a:ext uri="{FF2B5EF4-FFF2-40B4-BE49-F238E27FC236}">
                  <a16:creationId xmlns:a16="http://schemas.microsoft.com/office/drawing/2014/main" id="{DEFF0213-3771-B80D-92C6-6C1370C3B917}"/>
                </a:ext>
              </a:extLst>
            </p:cNvPr>
            <p:cNvGrpSpPr>
              <a:grpSpLocks noChangeAspect="1"/>
            </p:cNvGrpSpPr>
            <p:nvPr/>
          </p:nvGrpSpPr>
          <p:grpSpPr>
            <a:xfrm>
              <a:off x="2360945" y="3260248"/>
              <a:ext cx="262458" cy="267919"/>
              <a:chOff x="3084961" y="5191330"/>
              <a:chExt cx="914400" cy="914400"/>
            </a:xfrm>
          </p:grpSpPr>
          <p:sp>
            <p:nvSpPr>
              <p:cNvPr id="123" name="Oval 122">
                <a:extLst>
                  <a:ext uri="{FF2B5EF4-FFF2-40B4-BE49-F238E27FC236}">
                    <a16:creationId xmlns:a16="http://schemas.microsoft.com/office/drawing/2014/main" id="{CFB5DF9C-AA03-ADC4-104A-941E5DF6C0D2}"/>
                  </a:ext>
                </a:extLst>
              </p:cNvPr>
              <p:cNvSpPr>
                <a:spLocks noChangeAspect="1"/>
              </p:cNvSpPr>
              <p:nvPr/>
            </p:nvSpPr>
            <p:spPr>
              <a:xfrm>
                <a:off x="3084961" y="5191330"/>
                <a:ext cx="914400" cy="914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pic>
            <p:nvPicPr>
              <p:cNvPr id="124" name="Graphic 123">
                <a:extLst>
                  <a:ext uri="{FF2B5EF4-FFF2-40B4-BE49-F238E27FC236}">
                    <a16:creationId xmlns:a16="http://schemas.microsoft.com/office/drawing/2014/main" id="{9966AADE-1006-230B-5F0D-18CC740410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92870" y="5312173"/>
                <a:ext cx="676311" cy="676311"/>
              </a:xfrm>
              <a:prstGeom prst="rect">
                <a:avLst/>
              </a:prstGeom>
            </p:spPr>
          </p:pic>
        </p:grpSp>
        <p:grpSp>
          <p:nvGrpSpPr>
            <p:cNvPr id="51" name="Group 50">
              <a:extLst>
                <a:ext uri="{FF2B5EF4-FFF2-40B4-BE49-F238E27FC236}">
                  <a16:creationId xmlns:a16="http://schemas.microsoft.com/office/drawing/2014/main" id="{DE7BB0DA-3E7A-4E9C-0A67-0C43F68C3A1F}"/>
                </a:ext>
              </a:extLst>
            </p:cNvPr>
            <p:cNvGrpSpPr>
              <a:grpSpLocks noChangeAspect="1"/>
            </p:cNvGrpSpPr>
            <p:nvPr/>
          </p:nvGrpSpPr>
          <p:grpSpPr>
            <a:xfrm>
              <a:off x="4083415" y="3218461"/>
              <a:ext cx="262458" cy="267919"/>
              <a:chOff x="3084961" y="5191330"/>
              <a:chExt cx="914400" cy="914400"/>
            </a:xfrm>
          </p:grpSpPr>
          <p:sp>
            <p:nvSpPr>
              <p:cNvPr id="121" name="Oval 120">
                <a:extLst>
                  <a:ext uri="{FF2B5EF4-FFF2-40B4-BE49-F238E27FC236}">
                    <a16:creationId xmlns:a16="http://schemas.microsoft.com/office/drawing/2014/main" id="{7D5056DB-4C3E-4954-F892-37870363A84F}"/>
                  </a:ext>
                </a:extLst>
              </p:cNvPr>
              <p:cNvSpPr>
                <a:spLocks noChangeAspect="1"/>
              </p:cNvSpPr>
              <p:nvPr/>
            </p:nvSpPr>
            <p:spPr>
              <a:xfrm>
                <a:off x="3084961" y="5191330"/>
                <a:ext cx="914400" cy="914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pic>
            <p:nvPicPr>
              <p:cNvPr id="122" name="Graphic 121">
                <a:extLst>
                  <a:ext uri="{FF2B5EF4-FFF2-40B4-BE49-F238E27FC236}">
                    <a16:creationId xmlns:a16="http://schemas.microsoft.com/office/drawing/2014/main" id="{B20C97F9-9BDE-FF09-F3F2-6F943D82EB8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92870" y="5312173"/>
                <a:ext cx="676311" cy="676311"/>
              </a:xfrm>
              <a:prstGeom prst="rect">
                <a:avLst/>
              </a:prstGeom>
            </p:spPr>
          </p:pic>
        </p:grpSp>
        <p:grpSp>
          <p:nvGrpSpPr>
            <p:cNvPr id="52" name="Group 51">
              <a:extLst>
                <a:ext uri="{FF2B5EF4-FFF2-40B4-BE49-F238E27FC236}">
                  <a16:creationId xmlns:a16="http://schemas.microsoft.com/office/drawing/2014/main" id="{FC806D87-A96E-2812-AFDD-A04C46705E17}"/>
                </a:ext>
              </a:extLst>
            </p:cNvPr>
            <p:cNvGrpSpPr>
              <a:grpSpLocks noChangeAspect="1"/>
            </p:cNvGrpSpPr>
            <p:nvPr/>
          </p:nvGrpSpPr>
          <p:grpSpPr>
            <a:xfrm>
              <a:off x="5627453" y="3154791"/>
              <a:ext cx="262458" cy="267919"/>
              <a:chOff x="3084961" y="5191330"/>
              <a:chExt cx="914400" cy="914400"/>
            </a:xfrm>
          </p:grpSpPr>
          <p:sp>
            <p:nvSpPr>
              <p:cNvPr id="119" name="Oval 118">
                <a:extLst>
                  <a:ext uri="{FF2B5EF4-FFF2-40B4-BE49-F238E27FC236}">
                    <a16:creationId xmlns:a16="http://schemas.microsoft.com/office/drawing/2014/main" id="{F9D7175A-2985-720E-4791-02721F5F6936}"/>
                  </a:ext>
                </a:extLst>
              </p:cNvPr>
              <p:cNvSpPr>
                <a:spLocks noChangeAspect="1"/>
              </p:cNvSpPr>
              <p:nvPr/>
            </p:nvSpPr>
            <p:spPr>
              <a:xfrm>
                <a:off x="3084961" y="5191330"/>
                <a:ext cx="914400" cy="914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pic>
            <p:nvPicPr>
              <p:cNvPr id="120" name="Graphic 119">
                <a:extLst>
                  <a:ext uri="{FF2B5EF4-FFF2-40B4-BE49-F238E27FC236}">
                    <a16:creationId xmlns:a16="http://schemas.microsoft.com/office/drawing/2014/main" id="{9EE51069-1A75-E831-CC22-F6687BF994F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92870" y="5312173"/>
                <a:ext cx="676311" cy="676311"/>
              </a:xfrm>
              <a:prstGeom prst="rect">
                <a:avLst/>
              </a:prstGeom>
            </p:spPr>
          </p:pic>
        </p:grpSp>
        <p:pic>
          <p:nvPicPr>
            <p:cNvPr id="53" name="Picture 52">
              <a:extLst>
                <a:ext uri="{FF2B5EF4-FFF2-40B4-BE49-F238E27FC236}">
                  <a16:creationId xmlns:a16="http://schemas.microsoft.com/office/drawing/2014/main" id="{3FBE1361-B81D-3C9B-201D-9D068285EA2C}"/>
                </a:ext>
              </a:extLst>
            </p:cNvPr>
            <p:cNvPicPr>
              <a:picLocks noChangeAspect="1"/>
            </p:cNvPicPr>
            <p:nvPr/>
          </p:nvPicPr>
          <p:blipFill>
            <a:blip r:embed="rId9"/>
            <a:stretch>
              <a:fillRect/>
            </a:stretch>
          </p:blipFill>
          <p:spPr>
            <a:xfrm>
              <a:off x="3467888" y="3446002"/>
              <a:ext cx="440585" cy="164333"/>
            </a:xfrm>
            <a:prstGeom prst="rect">
              <a:avLst/>
            </a:prstGeom>
          </p:spPr>
        </p:pic>
        <p:pic>
          <p:nvPicPr>
            <p:cNvPr id="54" name="Picture 53">
              <a:extLst>
                <a:ext uri="{FF2B5EF4-FFF2-40B4-BE49-F238E27FC236}">
                  <a16:creationId xmlns:a16="http://schemas.microsoft.com/office/drawing/2014/main" id="{E6FD2C1F-05BA-B4E6-0145-660DF9308567}"/>
                </a:ext>
              </a:extLst>
            </p:cNvPr>
            <p:cNvPicPr>
              <a:picLocks noChangeAspect="1"/>
            </p:cNvPicPr>
            <p:nvPr/>
          </p:nvPicPr>
          <p:blipFill>
            <a:blip r:embed="rId10"/>
            <a:stretch>
              <a:fillRect/>
            </a:stretch>
          </p:blipFill>
          <p:spPr>
            <a:xfrm>
              <a:off x="3279888" y="3792300"/>
              <a:ext cx="160983" cy="164333"/>
            </a:xfrm>
            <a:prstGeom prst="rect">
              <a:avLst/>
            </a:prstGeom>
          </p:spPr>
        </p:pic>
        <p:pic>
          <p:nvPicPr>
            <p:cNvPr id="55" name="Picture 54">
              <a:extLst>
                <a:ext uri="{FF2B5EF4-FFF2-40B4-BE49-F238E27FC236}">
                  <a16:creationId xmlns:a16="http://schemas.microsoft.com/office/drawing/2014/main" id="{B9082C22-E34E-D76C-7F17-F0335B00A302}"/>
                </a:ext>
              </a:extLst>
            </p:cNvPr>
            <p:cNvPicPr>
              <a:picLocks noChangeAspect="1"/>
            </p:cNvPicPr>
            <p:nvPr/>
          </p:nvPicPr>
          <p:blipFill>
            <a:blip r:embed="rId11"/>
            <a:stretch>
              <a:fillRect/>
            </a:stretch>
          </p:blipFill>
          <p:spPr>
            <a:xfrm>
              <a:off x="4877427" y="3755034"/>
              <a:ext cx="160983" cy="164333"/>
            </a:xfrm>
            <a:prstGeom prst="rect">
              <a:avLst/>
            </a:prstGeom>
          </p:spPr>
        </p:pic>
        <p:pic>
          <p:nvPicPr>
            <p:cNvPr id="56" name="Picture 55">
              <a:extLst>
                <a:ext uri="{FF2B5EF4-FFF2-40B4-BE49-F238E27FC236}">
                  <a16:creationId xmlns:a16="http://schemas.microsoft.com/office/drawing/2014/main" id="{2F99C5D2-FD42-27DE-9F4E-D7760970078F}"/>
                </a:ext>
              </a:extLst>
            </p:cNvPr>
            <p:cNvPicPr>
              <a:picLocks noChangeAspect="1"/>
            </p:cNvPicPr>
            <p:nvPr/>
          </p:nvPicPr>
          <p:blipFill>
            <a:blip r:embed="rId12"/>
            <a:stretch>
              <a:fillRect/>
            </a:stretch>
          </p:blipFill>
          <p:spPr>
            <a:xfrm>
              <a:off x="4904655" y="3402081"/>
              <a:ext cx="440585" cy="164333"/>
            </a:xfrm>
            <a:prstGeom prst="rect">
              <a:avLst/>
            </a:prstGeom>
          </p:spPr>
        </p:pic>
        <p:pic>
          <p:nvPicPr>
            <p:cNvPr id="57" name="Picture 56">
              <a:extLst>
                <a:ext uri="{FF2B5EF4-FFF2-40B4-BE49-F238E27FC236}">
                  <a16:creationId xmlns:a16="http://schemas.microsoft.com/office/drawing/2014/main" id="{4351FF3A-96FF-E12F-322B-2E83B0DCC8B1}"/>
                </a:ext>
              </a:extLst>
            </p:cNvPr>
            <p:cNvPicPr>
              <a:picLocks noChangeAspect="1"/>
            </p:cNvPicPr>
            <p:nvPr/>
          </p:nvPicPr>
          <p:blipFill>
            <a:blip r:embed="rId13"/>
            <a:stretch>
              <a:fillRect/>
            </a:stretch>
          </p:blipFill>
          <p:spPr>
            <a:xfrm>
              <a:off x="6618587" y="3324844"/>
              <a:ext cx="449057" cy="164333"/>
            </a:xfrm>
            <a:prstGeom prst="rect">
              <a:avLst/>
            </a:prstGeom>
          </p:spPr>
        </p:pic>
        <p:pic>
          <p:nvPicPr>
            <p:cNvPr id="58" name="Picture 57">
              <a:extLst>
                <a:ext uri="{FF2B5EF4-FFF2-40B4-BE49-F238E27FC236}">
                  <a16:creationId xmlns:a16="http://schemas.microsoft.com/office/drawing/2014/main" id="{39E1490E-F4A2-3AE2-836E-832E9CDA5986}"/>
                </a:ext>
              </a:extLst>
            </p:cNvPr>
            <p:cNvPicPr>
              <a:picLocks noChangeAspect="1"/>
            </p:cNvPicPr>
            <p:nvPr/>
          </p:nvPicPr>
          <p:blipFill>
            <a:blip r:embed="rId14"/>
            <a:stretch>
              <a:fillRect/>
            </a:stretch>
          </p:blipFill>
          <p:spPr>
            <a:xfrm>
              <a:off x="6603368" y="3746658"/>
              <a:ext cx="160983" cy="164333"/>
            </a:xfrm>
            <a:prstGeom prst="rect">
              <a:avLst/>
            </a:prstGeom>
          </p:spPr>
        </p:pic>
        <p:pic>
          <p:nvPicPr>
            <p:cNvPr id="59" name="Graphic 58">
              <a:extLst>
                <a:ext uri="{FF2B5EF4-FFF2-40B4-BE49-F238E27FC236}">
                  <a16:creationId xmlns:a16="http://schemas.microsoft.com/office/drawing/2014/main" id="{ECCB1BD9-BFC5-C5E4-989B-8BBFF636CF9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007112" y="4218430"/>
              <a:ext cx="406994" cy="445215"/>
            </a:xfrm>
            <a:prstGeom prst="rect">
              <a:avLst/>
            </a:prstGeom>
          </p:spPr>
        </p:pic>
        <p:pic>
          <p:nvPicPr>
            <p:cNvPr id="60" name="Graphic 59">
              <a:extLst>
                <a:ext uri="{FF2B5EF4-FFF2-40B4-BE49-F238E27FC236}">
                  <a16:creationId xmlns:a16="http://schemas.microsoft.com/office/drawing/2014/main" id="{C8F2DE79-C5BB-503E-1D2E-3751C25EB00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439662" y="4218430"/>
              <a:ext cx="398142" cy="435532"/>
            </a:xfrm>
            <a:prstGeom prst="rect">
              <a:avLst/>
            </a:prstGeom>
          </p:spPr>
        </p:pic>
        <p:pic>
          <p:nvPicPr>
            <p:cNvPr id="61" name="Picture 60">
              <a:extLst>
                <a:ext uri="{FF2B5EF4-FFF2-40B4-BE49-F238E27FC236}">
                  <a16:creationId xmlns:a16="http://schemas.microsoft.com/office/drawing/2014/main" id="{AEFB173F-33B1-4033-1D8E-BFE903504473}"/>
                </a:ext>
              </a:extLst>
            </p:cNvPr>
            <p:cNvPicPr>
              <a:picLocks noChangeAspect="1"/>
            </p:cNvPicPr>
            <p:nvPr/>
          </p:nvPicPr>
          <p:blipFill>
            <a:blip r:embed="rId19">
              <a:duotone>
                <a:schemeClr val="bg2">
                  <a:shade val="45000"/>
                  <a:satMod val="135000"/>
                </a:schemeClr>
                <a:prstClr val="white"/>
              </a:duotone>
            </a:blip>
            <a:stretch>
              <a:fillRect/>
            </a:stretch>
          </p:blipFill>
          <p:spPr>
            <a:xfrm>
              <a:off x="5594611" y="4666404"/>
              <a:ext cx="120470" cy="168389"/>
            </a:xfrm>
            <a:prstGeom prst="rect">
              <a:avLst/>
            </a:prstGeom>
          </p:spPr>
        </p:pic>
        <p:sp>
          <p:nvSpPr>
            <p:cNvPr id="62" name="Double Brace 61">
              <a:extLst>
                <a:ext uri="{FF2B5EF4-FFF2-40B4-BE49-F238E27FC236}">
                  <a16:creationId xmlns:a16="http://schemas.microsoft.com/office/drawing/2014/main" id="{B27E54F3-6207-EE20-BC0B-146933DBD16C}"/>
                </a:ext>
              </a:extLst>
            </p:cNvPr>
            <p:cNvSpPr/>
            <p:nvPr/>
          </p:nvSpPr>
          <p:spPr>
            <a:xfrm>
              <a:off x="4883711" y="4240385"/>
              <a:ext cx="1055705" cy="590744"/>
            </a:xfrm>
            <a:prstGeom prst="bracePair">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latin typeface="Helvetica" pitchFamily="2" charset="0"/>
              </a:endParaRPr>
            </a:p>
          </p:txBody>
        </p:sp>
        <p:pic>
          <p:nvPicPr>
            <p:cNvPr id="63" name="Picture 62">
              <a:extLst>
                <a:ext uri="{FF2B5EF4-FFF2-40B4-BE49-F238E27FC236}">
                  <a16:creationId xmlns:a16="http://schemas.microsoft.com/office/drawing/2014/main" id="{A4342EEC-505E-37CF-9D1D-27925B8AFAAB}"/>
                </a:ext>
              </a:extLst>
            </p:cNvPr>
            <p:cNvPicPr>
              <a:picLocks noChangeAspect="1"/>
            </p:cNvPicPr>
            <p:nvPr/>
          </p:nvPicPr>
          <p:blipFill>
            <a:blip r:embed="rId20">
              <a:duotone>
                <a:schemeClr val="bg2">
                  <a:shade val="45000"/>
                  <a:satMod val="135000"/>
                </a:schemeClr>
                <a:prstClr val="white"/>
              </a:duotone>
            </a:blip>
            <a:stretch>
              <a:fillRect/>
            </a:stretch>
          </p:blipFill>
          <p:spPr>
            <a:xfrm>
              <a:off x="3763453" y="4716160"/>
              <a:ext cx="126971" cy="178792"/>
            </a:xfrm>
            <a:prstGeom prst="rect">
              <a:avLst/>
            </a:prstGeom>
          </p:spPr>
        </p:pic>
        <p:pic>
          <p:nvPicPr>
            <p:cNvPr id="64" name="Graphic 63">
              <a:extLst>
                <a:ext uri="{FF2B5EF4-FFF2-40B4-BE49-F238E27FC236}">
                  <a16:creationId xmlns:a16="http://schemas.microsoft.com/office/drawing/2014/main" id="{6B39BCDB-B596-48F3-8034-5EBAF5D1EE3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623152" y="4245343"/>
              <a:ext cx="407573" cy="449156"/>
            </a:xfrm>
            <a:prstGeom prst="rect">
              <a:avLst/>
            </a:prstGeom>
          </p:spPr>
        </p:pic>
        <p:sp>
          <p:nvSpPr>
            <p:cNvPr id="65" name="Double Brace 64">
              <a:extLst>
                <a:ext uri="{FF2B5EF4-FFF2-40B4-BE49-F238E27FC236}">
                  <a16:creationId xmlns:a16="http://schemas.microsoft.com/office/drawing/2014/main" id="{0EEBA756-DB91-FE3B-869B-F3652C6E6989}"/>
                </a:ext>
              </a:extLst>
            </p:cNvPr>
            <p:cNvSpPr/>
            <p:nvPr/>
          </p:nvSpPr>
          <p:spPr>
            <a:xfrm>
              <a:off x="3499148" y="4261562"/>
              <a:ext cx="663728" cy="595973"/>
            </a:xfrm>
            <a:prstGeom prst="bracePair">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latin typeface="Helvetica" pitchFamily="2" charset="0"/>
              </a:endParaRPr>
            </a:p>
          </p:txBody>
        </p:sp>
        <p:pic>
          <p:nvPicPr>
            <p:cNvPr id="66" name="Picture 65">
              <a:extLst>
                <a:ext uri="{FF2B5EF4-FFF2-40B4-BE49-F238E27FC236}">
                  <a16:creationId xmlns:a16="http://schemas.microsoft.com/office/drawing/2014/main" id="{0998E23B-E1D5-DCDA-CF34-51B5519F29F1}"/>
                </a:ext>
              </a:extLst>
            </p:cNvPr>
            <p:cNvPicPr>
              <a:picLocks noChangeAspect="1"/>
            </p:cNvPicPr>
            <p:nvPr/>
          </p:nvPicPr>
          <p:blipFill>
            <a:blip r:embed="rId23">
              <a:duotone>
                <a:schemeClr val="bg2">
                  <a:shade val="45000"/>
                  <a:satMod val="135000"/>
                </a:schemeClr>
                <a:prstClr val="white"/>
              </a:duotone>
            </a:blip>
            <a:stretch>
              <a:fillRect/>
            </a:stretch>
          </p:blipFill>
          <p:spPr>
            <a:xfrm>
              <a:off x="7501758" y="4674878"/>
              <a:ext cx="139126" cy="178099"/>
            </a:xfrm>
            <a:prstGeom prst="rect">
              <a:avLst/>
            </a:prstGeom>
          </p:spPr>
        </p:pic>
        <p:pic>
          <p:nvPicPr>
            <p:cNvPr id="67" name="Graphic 66">
              <a:extLst>
                <a:ext uri="{FF2B5EF4-FFF2-40B4-BE49-F238E27FC236}">
                  <a16:creationId xmlns:a16="http://schemas.microsoft.com/office/drawing/2014/main" id="{0327DDB8-4173-2CD6-2013-6119F1AF165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459855" y="4225573"/>
              <a:ext cx="423086" cy="447416"/>
            </a:xfrm>
            <a:prstGeom prst="rect">
              <a:avLst/>
            </a:prstGeom>
          </p:spPr>
        </p:pic>
        <p:pic>
          <p:nvPicPr>
            <p:cNvPr id="68" name="Graphic 67">
              <a:extLst>
                <a:ext uri="{FF2B5EF4-FFF2-40B4-BE49-F238E27FC236}">
                  <a16:creationId xmlns:a16="http://schemas.microsoft.com/office/drawing/2014/main" id="{F5C90174-5869-903E-079A-E67125817A6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913923" y="4225570"/>
              <a:ext cx="413884" cy="437685"/>
            </a:xfrm>
            <a:prstGeom prst="rect">
              <a:avLst/>
            </a:prstGeom>
          </p:spPr>
        </p:pic>
        <p:pic>
          <p:nvPicPr>
            <p:cNvPr id="69" name="Graphic 68">
              <a:extLst>
                <a:ext uri="{FF2B5EF4-FFF2-40B4-BE49-F238E27FC236}">
                  <a16:creationId xmlns:a16="http://schemas.microsoft.com/office/drawing/2014/main" id="{5AC7EDD5-5EB2-88A8-87A8-462FBB47EA7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358789" y="4225570"/>
              <a:ext cx="413884" cy="437685"/>
            </a:xfrm>
            <a:prstGeom prst="rect">
              <a:avLst/>
            </a:prstGeom>
          </p:spPr>
        </p:pic>
        <p:sp>
          <p:nvSpPr>
            <p:cNvPr id="70" name="Double Brace 69">
              <a:extLst>
                <a:ext uri="{FF2B5EF4-FFF2-40B4-BE49-F238E27FC236}">
                  <a16:creationId xmlns:a16="http://schemas.microsoft.com/office/drawing/2014/main" id="{5C7FC9D2-E3D7-74A4-E48E-D999E4B8D245}"/>
                </a:ext>
              </a:extLst>
            </p:cNvPr>
            <p:cNvSpPr/>
            <p:nvPr/>
          </p:nvSpPr>
          <p:spPr>
            <a:xfrm>
              <a:off x="6332478" y="4242280"/>
              <a:ext cx="1536190" cy="593664"/>
            </a:xfrm>
            <a:prstGeom prst="bracePair">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latin typeface="Helvetica" pitchFamily="2" charset="0"/>
              </a:endParaRPr>
            </a:p>
          </p:txBody>
        </p:sp>
        <p:pic>
          <p:nvPicPr>
            <p:cNvPr id="71" name="Picture 70">
              <a:extLst>
                <a:ext uri="{FF2B5EF4-FFF2-40B4-BE49-F238E27FC236}">
                  <a16:creationId xmlns:a16="http://schemas.microsoft.com/office/drawing/2014/main" id="{1BA41238-D913-E6FA-80CF-8B115667A0D5}"/>
                </a:ext>
              </a:extLst>
            </p:cNvPr>
            <p:cNvPicPr>
              <a:picLocks noChangeAspect="1"/>
            </p:cNvPicPr>
            <p:nvPr/>
          </p:nvPicPr>
          <p:blipFill>
            <a:blip r:embed="rId26"/>
            <a:stretch>
              <a:fillRect/>
            </a:stretch>
          </p:blipFill>
          <p:spPr>
            <a:xfrm>
              <a:off x="5137593" y="4669402"/>
              <a:ext cx="127841" cy="168388"/>
            </a:xfrm>
            <a:prstGeom prst="rect">
              <a:avLst/>
            </a:prstGeom>
          </p:spPr>
        </p:pic>
        <p:pic>
          <p:nvPicPr>
            <p:cNvPr id="72" name="Picture 71">
              <a:extLst>
                <a:ext uri="{FF2B5EF4-FFF2-40B4-BE49-F238E27FC236}">
                  <a16:creationId xmlns:a16="http://schemas.microsoft.com/office/drawing/2014/main" id="{7A50C99F-9F50-3827-DB60-34D45B951605}"/>
                </a:ext>
              </a:extLst>
            </p:cNvPr>
            <p:cNvPicPr>
              <a:picLocks noChangeAspect="1"/>
            </p:cNvPicPr>
            <p:nvPr/>
          </p:nvPicPr>
          <p:blipFill>
            <a:blip r:embed="rId26"/>
            <a:stretch>
              <a:fillRect/>
            </a:stretch>
          </p:blipFill>
          <p:spPr>
            <a:xfrm>
              <a:off x="6587793" y="4689680"/>
              <a:ext cx="127841" cy="168388"/>
            </a:xfrm>
            <a:prstGeom prst="rect">
              <a:avLst/>
            </a:prstGeom>
          </p:spPr>
        </p:pic>
        <p:pic>
          <p:nvPicPr>
            <p:cNvPr id="73" name="Picture 72">
              <a:extLst>
                <a:ext uri="{FF2B5EF4-FFF2-40B4-BE49-F238E27FC236}">
                  <a16:creationId xmlns:a16="http://schemas.microsoft.com/office/drawing/2014/main" id="{2C6F837E-B58E-D05D-27DD-5FF3312634B0}"/>
                </a:ext>
              </a:extLst>
            </p:cNvPr>
            <p:cNvPicPr>
              <a:picLocks noChangeAspect="1"/>
            </p:cNvPicPr>
            <p:nvPr/>
          </p:nvPicPr>
          <p:blipFill>
            <a:blip r:embed="rId27"/>
            <a:stretch>
              <a:fillRect/>
            </a:stretch>
          </p:blipFill>
          <p:spPr>
            <a:xfrm>
              <a:off x="7039133" y="4663991"/>
              <a:ext cx="139126" cy="177525"/>
            </a:xfrm>
            <a:prstGeom prst="rect">
              <a:avLst/>
            </a:prstGeom>
          </p:spPr>
        </p:pic>
        <p:grpSp>
          <p:nvGrpSpPr>
            <p:cNvPr id="74" name="Group 73">
              <a:extLst>
                <a:ext uri="{FF2B5EF4-FFF2-40B4-BE49-F238E27FC236}">
                  <a16:creationId xmlns:a16="http://schemas.microsoft.com/office/drawing/2014/main" id="{E7C000A4-A29D-361A-58D0-4E8EB78D6878}"/>
                </a:ext>
              </a:extLst>
            </p:cNvPr>
            <p:cNvGrpSpPr/>
            <p:nvPr/>
          </p:nvGrpSpPr>
          <p:grpSpPr>
            <a:xfrm>
              <a:off x="1407329" y="1998190"/>
              <a:ext cx="696619" cy="841420"/>
              <a:chOff x="1140978" y="272753"/>
              <a:chExt cx="791374" cy="936386"/>
            </a:xfrm>
          </p:grpSpPr>
          <p:grpSp>
            <p:nvGrpSpPr>
              <p:cNvPr id="112" name="Group 111">
                <a:extLst>
                  <a:ext uri="{FF2B5EF4-FFF2-40B4-BE49-F238E27FC236}">
                    <a16:creationId xmlns:a16="http://schemas.microsoft.com/office/drawing/2014/main" id="{ECC653AC-DB78-B98A-04BC-146CCF63A280}"/>
                  </a:ext>
                </a:extLst>
              </p:cNvPr>
              <p:cNvGrpSpPr/>
              <p:nvPr/>
            </p:nvGrpSpPr>
            <p:grpSpPr>
              <a:xfrm>
                <a:off x="1140978" y="386179"/>
                <a:ext cx="359134" cy="798899"/>
                <a:chOff x="1140978" y="386179"/>
                <a:chExt cx="359134" cy="798899"/>
              </a:xfrm>
            </p:grpSpPr>
            <p:pic>
              <p:nvPicPr>
                <p:cNvPr id="117" name="Graphic 116">
                  <a:extLst>
                    <a:ext uri="{FF2B5EF4-FFF2-40B4-BE49-F238E27FC236}">
                      <a16:creationId xmlns:a16="http://schemas.microsoft.com/office/drawing/2014/main" id="{26284641-72E0-17E1-501E-8194142AD656}"/>
                    </a:ext>
                  </a:extLst>
                </p:cNvPr>
                <p:cNvPicPr>
                  <a:picLocks noChangeAspect="1"/>
                </p:cNvPicPr>
                <p:nvPr/>
              </p:nvPicPr>
              <p:blipFill rotWithShape="1">
                <a:blip r:embed="rId28">
                  <a:extLst>
                    <a:ext uri="{96DAC541-7B7A-43D3-8B79-37D633B846F1}">
                      <asvg:svgBlip xmlns:asvg="http://schemas.microsoft.com/office/drawing/2016/SVG/main" r:embed="rId29"/>
                    </a:ext>
                  </a:extLst>
                </a:blip>
                <a:srcRect l="5815" r="49231"/>
                <a:stretch/>
              </p:blipFill>
              <p:spPr>
                <a:xfrm>
                  <a:off x="1140978" y="386179"/>
                  <a:ext cx="359134" cy="798899"/>
                </a:xfrm>
                <a:prstGeom prst="rect">
                  <a:avLst/>
                </a:prstGeom>
              </p:spPr>
            </p:pic>
            <p:cxnSp>
              <p:nvCxnSpPr>
                <p:cNvPr id="118" name="Straight Connector 117">
                  <a:extLst>
                    <a:ext uri="{FF2B5EF4-FFF2-40B4-BE49-F238E27FC236}">
                      <a16:creationId xmlns:a16="http://schemas.microsoft.com/office/drawing/2014/main" id="{84C26CF3-4205-6787-02D6-F1AB7DD705E2}"/>
                    </a:ext>
                  </a:extLst>
                </p:cNvPr>
                <p:cNvCxnSpPr/>
                <p:nvPr/>
              </p:nvCxnSpPr>
              <p:spPr>
                <a:xfrm>
                  <a:off x="1500112" y="475549"/>
                  <a:ext cx="0" cy="6400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13" name="Group 112">
                <a:extLst>
                  <a:ext uri="{FF2B5EF4-FFF2-40B4-BE49-F238E27FC236}">
                    <a16:creationId xmlns:a16="http://schemas.microsoft.com/office/drawing/2014/main" id="{05534635-5BE1-1E35-CE5F-C8BBD5F926D8}"/>
                  </a:ext>
                </a:extLst>
              </p:cNvPr>
              <p:cNvGrpSpPr/>
              <p:nvPr/>
            </p:nvGrpSpPr>
            <p:grpSpPr>
              <a:xfrm>
                <a:off x="1568548" y="410240"/>
                <a:ext cx="363804" cy="798899"/>
                <a:chOff x="1769154" y="410240"/>
                <a:chExt cx="363804" cy="798899"/>
              </a:xfrm>
            </p:grpSpPr>
            <p:pic>
              <p:nvPicPr>
                <p:cNvPr id="115" name="Graphic 114">
                  <a:extLst>
                    <a:ext uri="{FF2B5EF4-FFF2-40B4-BE49-F238E27FC236}">
                      <a16:creationId xmlns:a16="http://schemas.microsoft.com/office/drawing/2014/main" id="{AD1AC6AD-0D28-7975-68A6-8EA6EFD322FD}"/>
                    </a:ext>
                  </a:extLst>
                </p:cNvPr>
                <p:cNvPicPr>
                  <a:picLocks noChangeAspect="1"/>
                </p:cNvPicPr>
                <p:nvPr/>
              </p:nvPicPr>
              <p:blipFill rotWithShape="1">
                <a:blip r:embed="rId30">
                  <a:extLst>
                    <a:ext uri="{96DAC541-7B7A-43D3-8B79-37D633B846F1}">
                      <asvg:svgBlip xmlns:asvg="http://schemas.microsoft.com/office/drawing/2016/SVG/main" r:embed="rId31"/>
                    </a:ext>
                  </a:extLst>
                </a:blip>
                <a:srcRect l="49892" t="3100" r="5154" b="-3100"/>
                <a:stretch/>
              </p:blipFill>
              <p:spPr>
                <a:xfrm>
                  <a:off x="1773825" y="410240"/>
                  <a:ext cx="359133" cy="798899"/>
                </a:xfrm>
                <a:prstGeom prst="rect">
                  <a:avLst/>
                </a:prstGeom>
              </p:spPr>
            </p:pic>
            <p:cxnSp>
              <p:nvCxnSpPr>
                <p:cNvPr id="116" name="Straight Connector 115">
                  <a:extLst>
                    <a:ext uri="{FF2B5EF4-FFF2-40B4-BE49-F238E27FC236}">
                      <a16:creationId xmlns:a16="http://schemas.microsoft.com/office/drawing/2014/main" id="{69E3006A-25A2-854B-E0E1-DC6DA7C17944}"/>
                    </a:ext>
                  </a:extLst>
                </p:cNvPr>
                <p:cNvCxnSpPr/>
                <p:nvPr/>
              </p:nvCxnSpPr>
              <p:spPr>
                <a:xfrm>
                  <a:off x="1769154" y="485220"/>
                  <a:ext cx="0" cy="6400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pic>
            <p:nvPicPr>
              <p:cNvPr id="114" name="Graphic 113">
                <a:extLst>
                  <a:ext uri="{FF2B5EF4-FFF2-40B4-BE49-F238E27FC236}">
                    <a16:creationId xmlns:a16="http://schemas.microsoft.com/office/drawing/2014/main" id="{7F7890CA-D3AC-9918-A793-64EAE0AD9B82}"/>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rot="10800000">
                <a:off x="1444120" y="272753"/>
                <a:ext cx="180420" cy="180420"/>
              </a:xfrm>
              <a:prstGeom prst="rect">
                <a:avLst/>
              </a:prstGeom>
            </p:spPr>
          </p:pic>
        </p:grpSp>
        <p:grpSp>
          <p:nvGrpSpPr>
            <p:cNvPr id="75" name="Group 74">
              <a:extLst>
                <a:ext uri="{FF2B5EF4-FFF2-40B4-BE49-F238E27FC236}">
                  <a16:creationId xmlns:a16="http://schemas.microsoft.com/office/drawing/2014/main" id="{333E81BB-2262-2B2D-AF1A-3467C00A5601}"/>
                </a:ext>
              </a:extLst>
            </p:cNvPr>
            <p:cNvGrpSpPr/>
            <p:nvPr/>
          </p:nvGrpSpPr>
          <p:grpSpPr>
            <a:xfrm>
              <a:off x="3240721" y="1998190"/>
              <a:ext cx="696619" cy="841420"/>
              <a:chOff x="1140978" y="272753"/>
              <a:chExt cx="791374" cy="936386"/>
            </a:xfrm>
          </p:grpSpPr>
          <p:grpSp>
            <p:nvGrpSpPr>
              <p:cNvPr id="105" name="Group 104">
                <a:extLst>
                  <a:ext uri="{FF2B5EF4-FFF2-40B4-BE49-F238E27FC236}">
                    <a16:creationId xmlns:a16="http://schemas.microsoft.com/office/drawing/2014/main" id="{2D3808D8-6012-C733-7F57-C5548A27AAEC}"/>
                  </a:ext>
                </a:extLst>
              </p:cNvPr>
              <p:cNvGrpSpPr/>
              <p:nvPr/>
            </p:nvGrpSpPr>
            <p:grpSpPr>
              <a:xfrm>
                <a:off x="1140978" y="386179"/>
                <a:ext cx="359134" cy="798899"/>
                <a:chOff x="1140978" y="386179"/>
                <a:chExt cx="359134" cy="798899"/>
              </a:xfrm>
            </p:grpSpPr>
            <p:pic>
              <p:nvPicPr>
                <p:cNvPr id="110" name="Graphic 109">
                  <a:extLst>
                    <a:ext uri="{FF2B5EF4-FFF2-40B4-BE49-F238E27FC236}">
                      <a16:creationId xmlns:a16="http://schemas.microsoft.com/office/drawing/2014/main" id="{A650189E-B7F5-F107-22F1-7F8692CF06D9}"/>
                    </a:ext>
                  </a:extLst>
                </p:cNvPr>
                <p:cNvPicPr>
                  <a:picLocks noChangeAspect="1"/>
                </p:cNvPicPr>
                <p:nvPr/>
              </p:nvPicPr>
              <p:blipFill rotWithShape="1">
                <a:blip r:embed="rId28">
                  <a:extLst>
                    <a:ext uri="{96DAC541-7B7A-43D3-8B79-37D633B846F1}">
                      <asvg:svgBlip xmlns:asvg="http://schemas.microsoft.com/office/drawing/2016/SVG/main" r:embed="rId29"/>
                    </a:ext>
                  </a:extLst>
                </a:blip>
                <a:srcRect l="5815" r="49231"/>
                <a:stretch/>
              </p:blipFill>
              <p:spPr>
                <a:xfrm>
                  <a:off x="1140978" y="386179"/>
                  <a:ext cx="359134" cy="798899"/>
                </a:xfrm>
                <a:prstGeom prst="rect">
                  <a:avLst/>
                </a:prstGeom>
              </p:spPr>
            </p:pic>
            <p:cxnSp>
              <p:nvCxnSpPr>
                <p:cNvPr id="111" name="Straight Connector 110">
                  <a:extLst>
                    <a:ext uri="{FF2B5EF4-FFF2-40B4-BE49-F238E27FC236}">
                      <a16:creationId xmlns:a16="http://schemas.microsoft.com/office/drawing/2014/main" id="{F498D21C-37B2-821B-D3C1-DF118FA6F8BE}"/>
                    </a:ext>
                  </a:extLst>
                </p:cNvPr>
                <p:cNvCxnSpPr/>
                <p:nvPr/>
              </p:nvCxnSpPr>
              <p:spPr>
                <a:xfrm>
                  <a:off x="1500112" y="475549"/>
                  <a:ext cx="0" cy="6400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6FA40FA1-352B-7F4C-D9F4-0B3D55A04060}"/>
                  </a:ext>
                </a:extLst>
              </p:cNvPr>
              <p:cNvGrpSpPr/>
              <p:nvPr/>
            </p:nvGrpSpPr>
            <p:grpSpPr>
              <a:xfrm>
                <a:off x="1568548" y="410240"/>
                <a:ext cx="363804" cy="798899"/>
                <a:chOff x="1769154" y="410240"/>
                <a:chExt cx="363804" cy="798899"/>
              </a:xfrm>
            </p:grpSpPr>
            <p:pic>
              <p:nvPicPr>
                <p:cNvPr id="108" name="Graphic 107">
                  <a:extLst>
                    <a:ext uri="{FF2B5EF4-FFF2-40B4-BE49-F238E27FC236}">
                      <a16:creationId xmlns:a16="http://schemas.microsoft.com/office/drawing/2014/main" id="{73D3CCEF-E3B8-B1BF-EC28-E3C0147CDCC1}"/>
                    </a:ext>
                  </a:extLst>
                </p:cNvPr>
                <p:cNvPicPr>
                  <a:picLocks noChangeAspect="1"/>
                </p:cNvPicPr>
                <p:nvPr/>
              </p:nvPicPr>
              <p:blipFill rotWithShape="1">
                <a:blip r:embed="rId30">
                  <a:extLst>
                    <a:ext uri="{96DAC541-7B7A-43D3-8B79-37D633B846F1}">
                      <asvg:svgBlip xmlns:asvg="http://schemas.microsoft.com/office/drawing/2016/SVG/main" r:embed="rId31"/>
                    </a:ext>
                  </a:extLst>
                </a:blip>
                <a:srcRect l="49892" t="3100" r="5154" b="-3100"/>
                <a:stretch/>
              </p:blipFill>
              <p:spPr>
                <a:xfrm>
                  <a:off x="1773825" y="410240"/>
                  <a:ext cx="359133" cy="798899"/>
                </a:xfrm>
                <a:prstGeom prst="rect">
                  <a:avLst/>
                </a:prstGeom>
              </p:spPr>
            </p:pic>
            <p:cxnSp>
              <p:nvCxnSpPr>
                <p:cNvPr id="109" name="Straight Connector 108">
                  <a:extLst>
                    <a:ext uri="{FF2B5EF4-FFF2-40B4-BE49-F238E27FC236}">
                      <a16:creationId xmlns:a16="http://schemas.microsoft.com/office/drawing/2014/main" id="{BE8D82A3-1091-9E28-A178-08C3E307A3C1}"/>
                    </a:ext>
                  </a:extLst>
                </p:cNvPr>
                <p:cNvCxnSpPr/>
                <p:nvPr/>
              </p:nvCxnSpPr>
              <p:spPr>
                <a:xfrm>
                  <a:off x="1769154" y="485220"/>
                  <a:ext cx="0" cy="6400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pic>
            <p:nvPicPr>
              <p:cNvPr id="107" name="Graphic 106">
                <a:extLst>
                  <a:ext uri="{FF2B5EF4-FFF2-40B4-BE49-F238E27FC236}">
                    <a16:creationId xmlns:a16="http://schemas.microsoft.com/office/drawing/2014/main" id="{68525F50-1A93-047B-528C-A11E3D7C9C5C}"/>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rot="10800000">
                <a:off x="1444120" y="272753"/>
                <a:ext cx="180420" cy="180420"/>
              </a:xfrm>
              <a:prstGeom prst="rect">
                <a:avLst/>
              </a:prstGeom>
            </p:spPr>
          </p:pic>
        </p:grpSp>
        <p:grpSp>
          <p:nvGrpSpPr>
            <p:cNvPr id="76" name="Group 75">
              <a:extLst>
                <a:ext uri="{FF2B5EF4-FFF2-40B4-BE49-F238E27FC236}">
                  <a16:creationId xmlns:a16="http://schemas.microsoft.com/office/drawing/2014/main" id="{842EA165-D9E1-C90A-0464-97DDDC440E74}"/>
                </a:ext>
              </a:extLst>
            </p:cNvPr>
            <p:cNvGrpSpPr/>
            <p:nvPr/>
          </p:nvGrpSpPr>
          <p:grpSpPr>
            <a:xfrm>
              <a:off x="4675427" y="1998190"/>
              <a:ext cx="696619" cy="841420"/>
              <a:chOff x="1140978" y="272753"/>
              <a:chExt cx="791374" cy="936386"/>
            </a:xfrm>
          </p:grpSpPr>
          <p:grpSp>
            <p:nvGrpSpPr>
              <p:cNvPr id="98" name="Group 97">
                <a:extLst>
                  <a:ext uri="{FF2B5EF4-FFF2-40B4-BE49-F238E27FC236}">
                    <a16:creationId xmlns:a16="http://schemas.microsoft.com/office/drawing/2014/main" id="{C4EEBDE6-5D17-9495-ECDA-1664E6F349A3}"/>
                  </a:ext>
                </a:extLst>
              </p:cNvPr>
              <p:cNvGrpSpPr/>
              <p:nvPr/>
            </p:nvGrpSpPr>
            <p:grpSpPr>
              <a:xfrm>
                <a:off x="1140978" y="386179"/>
                <a:ext cx="359134" cy="798899"/>
                <a:chOff x="1140978" y="386179"/>
                <a:chExt cx="359134" cy="798899"/>
              </a:xfrm>
            </p:grpSpPr>
            <p:pic>
              <p:nvPicPr>
                <p:cNvPr id="103" name="Graphic 102">
                  <a:extLst>
                    <a:ext uri="{FF2B5EF4-FFF2-40B4-BE49-F238E27FC236}">
                      <a16:creationId xmlns:a16="http://schemas.microsoft.com/office/drawing/2014/main" id="{75EA3682-9A53-BC34-F032-B7ECB34A5DD1}"/>
                    </a:ext>
                  </a:extLst>
                </p:cNvPr>
                <p:cNvPicPr>
                  <a:picLocks noChangeAspect="1"/>
                </p:cNvPicPr>
                <p:nvPr/>
              </p:nvPicPr>
              <p:blipFill rotWithShape="1">
                <a:blip r:embed="rId28">
                  <a:extLst>
                    <a:ext uri="{96DAC541-7B7A-43D3-8B79-37D633B846F1}">
                      <asvg:svgBlip xmlns:asvg="http://schemas.microsoft.com/office/drawing/2016/SVG/main" r:embed="rId29"/>
                    </a:ext>
                  </a:extLst>
                </a:blip>
                <a:srcRect l="5815" r="49231"/>
                <a:stretch/>
              </p:blipFill>
              <p:spPr>
                <a:xfrm>
                  <a:off x="1140978" y="386179"/>
                  <a:ext cx="359134" cy="798899"/>
                </a:xfrm>
                <a:prstGeom prst="rect">
                  <a:avLst/>
                </a:prstGeom>
              </p:spPr>
            </p:pic>
            <p:cxnSp>
              <p:nvCxnSpPr>
                <p:cNvPr id="104" name="Straight Connector 103">
                  <a:extLst>
                    <a:ext uri="{FF2B5EF4-FFF2-40B4-BE49-F238E27FC236}">
                      <a16:creationId xmlns:a16="http://schemas.microsoft.com/office/drawing/2014/main" id="{4D5DA7A8-1CD8-AD31-49C3-BAAE078E824B}"/>
                    </a:ext>
                  </a:extLst>
                </p:cNvPr>
                <p:cNvCxnSpPr/>
                <p:nvPr/>
              </p:nvCxnSpPr>
              <p:spPr>
                <a:xfrm>
                  <a:off x="1500112" y="475549"/>
                  <a:ext cx="0" cy="6400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D9DFCD5B-BD39-5212-08BA-B24F79E4B0F2}"/>
                  </a:ext>
                </a:extLst>
              </p:cNvPr>
              <p:cNvGrpSpPr/>
              <p:nvPr/>
            </p:nvGrpSpPr>
            <p:grpSpPr>
              <a:xfrm>
                <a:off x="1568548" y="410240"/>
                <a:ext cx="363804" cy="798899"/>
                <a:chOff x="1769154" y="410240"/>
                <a:chExt cx="363804" cy="798899"/>
              </a:xfrm>
            </p:grpSpPr>
            <p:pic>
              <p:nvPicPr>
                <p:cNvPr id="101" name="Graphic 100">
                  <a:extLst>
                    <a:ext uri="{FF2B5EF4-FFF2-40B4-BE49-F238E27FC236}">
                      <a16:creationId xmlns:a16="http://schemas.microsoft.com/office/drawing/2014/main" id="{1BC63DAB-90B5-CBDD-CE13-0142B439A56A}"/>
                    </a:ext>
                  </a:extLst>
                </p:cNvPr>
                <p:cNvPicPr>
                  <a:picLocks noChangeAspect="1"/>
                </p:cNvPicPr>
                <p:nvPr/>
              </p:nvPicPr>
              <p:blipFill rotWithShape="1">
                <a:blip r:embed="rId30">
                  <a:extLst>
                    <a:ext uri="{96DAC541-7B7A-43D3-8B79-37D633B846F1}">
                      <asvg:svgBlip xmlns:asvg="http://schemas.microsoft.com/office/drawing/2016/SVG/main" r:embed="rId31"/>
                    </a:ext>
                  </a:extLst>
                </a:blip>
                <a:srcRect l="49892" t="3100" r="5154" b="-3100"/>
                <a:stretch/>
              </p:blipFill>
              <p:spPr>
                <a:xfrm>
                  <a:off x="1773825" y="410240"/>
                  <a:ext cx="359133" cy="798899"/>
                </a:xfrm>
                <a:prstGeom prst="rect">
                  <a:avLst/>
                </a:prstGeom>
              </p:spPr>
            </p:pic>
            <p:cxnSp>
              <p:nvCxnSpPr>
                <p:cNvPr id="102" name="Straight Connector 101">
                  <a:extLst>
                    <a:ext uri="{FF2B5EF4-FFF2-40B4-BE49-F238E27FC236}">
                      <a16:creationId xmlns:a16="http://schemas.microsoft.com/office/drawing/2014/main" id="{F714B208-9AA6-8671-1A5E-5004DE48839C}"/>
                    </a:ext>
                  </a:extLst>
                </p:cNvPr>
                <p:cNvCxnSpPr/>
                <p:nvPr/>
              </p:nvCxnSpPr>
              <p:spPr>
                <a:xfrm>
                  <a:off x="1769154" y="485220"/>
                  <a:ext cx="0" cy="6400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pic>
            <p:nvPicPr>
              <p:cNvPr id="100" name="Graphic 99">
                <a:extLst>
                  <a:ext uri="{FF2B5EF4-FFF2-40B4-BE49-F238E27FC236}">
                    <a16:creationId xmlns:a16="http://schemas.microsoft.com/office/drawing/2014/main" id="{33F3DF70-A915-4CC5-478F-F32BFFAB2E92}"/>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rot="10800000">
                <a:off x="1444120" y="272753"/>
                <a:ext cx="180420" cy="180420"/>
              </a:xfrm>
              <a:prstGeom prst="rect">
                <a:avLst/>
              </a:prstGeom>
            </p:spPr>
          </p:pic>
        </p:grpSp>
        <p:grpSp>
          <p:nvGrpSpPr>
            <p:cNvPr id="77" name="Group 76">
              <a:extLst>
                <a:ext uri="{FF2B5EF4-FFF2-40B4-BE49-F238E27FC236}">
                  <a16:creationId xmlns:a16="http://schemas.microsoft.com/office/drawing/2014/main" id="{CACA2DE3-9577-BC07-978F-49DB29D79E33}"/>
                </a:ext>
              </a:extLst>
            </p:cNvPr>
            <p:cNvGrpSpPr/>
            <p:nvPr/>
          </p:nvGrpSpPr>
          <p:grpSpPr>
            <a:xfrm>
              <a:off x="6387976" y="1998190"/>
              <a:ext cx="696619" cy="841420"/>
              <a:chOff x="1140978" y="272753"/>
              <a:chExt cx="791374" cy="936386"/>
            </a:xfrm>
          </p:grpSpPr>
          <p:grpSp>
            <p:nvGrpSpPr>
              <p:cNvPr id="91" name="Group 90">
                <a:extLst>
                  <a:ext uri="{FF2B5EF4-FFF2-40B4-BE49-F238E27FC236}">
                    <a16:creationId xmlns:a16="http://schemas.microsoft.com/office/drawing/2014/main" id="{00E777A0-C062-3344-9FFD-573748D8A7F1}"/>
                  </a:ext>
                </a:extLst>
              </p:cNvPr>
              <p:cNvGrpSpPr/>
              <p:nvPr/>
            </p:nvGrpSpPr>
            <p:grpSpPr>
              <a:xfrm>
                <a:off x="1140978" y="386179"/>
                <a:ext cx="359134" cy="798899"/>
                <a:chOff x="1140978" y="386179"/>
                <a:chExt cx="359134" cy="798899"/>
              </a:xfrm>
            </p:grpSpPr>
            <p:pic>
              <p:nvPicPr>
                <p:cNvPr id="96" name="Graphic 95">
                  <a:extLst>
                    <a:ext uri="{FF2B5EF4-FFF2-40B4-BE49-F238E27FC236}">
                      <a16:creationId xmlns:a16="http://schemas.microsoft.com/office/drawing/2014/main" id="{0DF63735-147B-63E2-0DF5-5010CAC4209B}"/>
                    </a:ext>
                  </a:extLst>
                </p:cNvPr>
                <p:cNvPicPr>
                  <a:picLocks noChangeAspect="1"/>
                </p:cNvPicPr>
                <p:nvPr/>
              </p:nvPicPr>
              <p:blipFill rotWithShape="1">
                <a:blip r:embed="rId28">
                  <a:extLst>
                    <a:ext uri="{96DAC541-7B7A-43D3-8B79-37D633B846F1}">
                      <asvg:svgBlip xmlns:asvg="http://schemas.microsoft.com/office/drawing/2016/SVG/main" r:embed="rId29"/>
                    </a:ext>
                  </a:extLst>
                </a:blip>
                <a:srcRect l="5815" r="49231"/>
                <a:stretch/>
              </p:blipFill>
              <p:spPr>
                <a:xfrm>
                  <a:off x="1140978" y="386179"/>
                  <a:ext cx="359134" cy="798899"/>
                </a:xfrm>
                <a:prstGeom prst="rect">
                  <a:avLst/>
                </a:prstGeom>
              </p:spPr>
            </p:pic>
            <p:cxnSp>
              <p:nvCxnSpPr>
                <p:cNvPr id="97" name="Straight Connector 96">
                  <a:extLst>
                    <a:ext uri="{FF2B5EF4-FFF2-40B4-BE49-F238E27FC236}">
                      <a16:creationId xmlns:a16="http://schemas.microsoft.com/office/drawing/2014/main" id="{736FA516-F3D4-2F18-5C83-31605DFBC5ED}"/>
                    </a:ext>
                  </a:extLst>
                </p:cNvPr>
                <p:cNvCxnSpPr/>
                <p:nvPr/>
              </p:nvCxnSpPr>
              <p:spPr>
                <a:xfrm>
                  <a:off x="1500112" y="475549"/>
                  <a:ext cx="0" cy="6400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7205D37F-F265-2105-3B67-6969B60086C7}"/>
                  </a:ext>
                </a:extLst>
              </p:cNvPr>
              <p:cNvGrpSpPr/>
              <p:nvPr/>
            </p:nvGrpSpPr>
            <p:grpSpPr>
              <a:xfrm>
                <a:off x="1568548" y="410240"/>
                <a:ext cx="363804" cy="798899"/>
                <a:chOff x="1769154" y="410240"/>
                <a:chExt cx="363804" cy="798899"/>
              </a:xfrm>
            </p:grpSpPr>
            <p:pic>
              <p:nvPicPr>
                <p:cNvPr id="94" name="Graphic 93">
                  <a:extLst>
                    <a:ext uri="{FF2B5EF4-FFF2-40B4-BE49-F238E27FC236}">
                      <a16:creationId xmlns:a16="http://schemas.microsoft.com/office/drawing/2014/main" id="{8BB969E9-1C97-11A8-1404-79C7D7B4F380}"/>
                    </a:ext>
                  </a:extLst>
                </p:cNvPr>
                <p:cNvPicPr>
                  <a:picLocks noChangeAspect="1"/>
                </p:cNvPicPr>
                <p:nvPr/>
              </p:nvPicPr>
              <p:blipFill rotWithShape="1">
                <a:blip r:embed="rId30">
                  <a:extLst>
                    <a:ext uri="{96DAC541-7B7A-43D3-8B79-37D633B846F1}">
                      <asvg:svgBlip xmlns:asvg="http://schemas.microsoft.com/office/drawing/2016/SVG/main" r:embed="rId31"/>
                    </a:ext>
                  </a:extLst>
                </a:blip>
                <a:srcRect l="49892" t="3100" r="5154" b="-3100"/>
                <a:stretch/>
              </p:blipFill>
              <p:spPr>
                <a:xfrm>
                  <a:off x="1773825" y="410240"/>
                  <a:ext cx="359133" cy="798899"/>
                </a:xfrm>
                <a:prstGeom prst="rect">
                  <a:avLst/>
                </a:prstGeom>
              </p:spPr>
            </p:pic>
            <p:cxnSp>
              <p:nvCxnSpPr>
                <p:cNvPr id="95" name="Straight Connector 94">
                  <a:extLst>
                    <a:ext uri="{FF2B5EF4-FFF2-40B4-BE49-F238E27FC236}">
                      <a16:creationId xmlns:a16="http://schemas.microsoft.com/office/drawing/2014/main" id="{94FBCC6D-D5E8-F653-BD8B-6B4FA5BA7611}"/>
                    </a:ext>
                  </a:extLst>
                </p:cNvPr>
                <p:cNvCxnSpPr/>
                <p:nvPr/>
              </p:nvCxnSpPr>
              <p:spPr>
                <a:xfrm>
                  <a:off x="1769154" y="485220"/>
                  <a:ext cx="0" cy="6400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pic>
            <p:nvPicPr>
              <p:cNvPr id="93" name="Graphic 92">
                <a:extLst>
                  <a:ext uri="{FF2B5EF4-FFF2-40B4-BE49-F238E27FC236}">
                    <a16:creationId xmlns:a16="http://schemas.microsoft.com/office/drawing/2014/main" id="{D1AAA4CC-90DC-FB5F-FACD-A22C27D1A0BC}"/>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rot="10800000">
                <a:off x="1444120" y="272753"/>
                <a:ext cx="180420" cy="180420"/>
              </a:xfrm>
              <a:prstGeom prst="rect">
                <a:avLst/>
              </a:prstGeom>
            </p:spPr>
          </p:pic>
        </p:grpSp>
        <p:cxnSp>
          <p:nvCxnSpPr>
            <p:cNvPr id="78" name="Straight Connector 77">
              <a:extLst>
                <a:ext uri="{FF2B5EF4-FFF2-40B4-BE49-F238E27FC236}">
                  <a16:creationId xmlns:a16="http://schemas.microsoft.com/office/drawing/2014/main" id="{70C198D0-22D5-9879-17D3-31A05A626C8E}"/>
                </a:ext>
              </a:extLst>
            </p:cNvPr>
            <p:cNvCxnSpPr>
              <a:cxnSpLocks/>
            </p:cNvCxnSpPr>
            <p:nvPr/>
          </p:nvCxnSpPr>
          <p:spPr>
            <a:xfrm>
              <a:off x="1130235" y="4095479"/>
              <a:ext cx="623943" cy="0"/>
            </a:xfrm>
            <a:prstGeom prst="line">
              <a:avLst/>
            </a:prstGeom>
            <a:ln w="2540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A0C99F1-B1B1-AD26-DEB9-D75CFE39FFC2}"/>
                </a:ext>
              </a:extLst>
            </p:cNvPr>
            <p:cNvCxnSpPr>
              <a:cxnSpLocks/>
            </p:cNvCxnSpPr>
            <p:nvPr/>
          </p:nvCxnSpPr>
          <p:spPr>
            <a:xfrm>
              <a:off x="1130235" y="4422171"/>
              <a:ext cx="623943" cy="0"/>
            </a:xfrm>
            <a:prstGeom prst="line">
              <a:avLst/>
            </a:prstGeom>
            <a:ln w="190500">
              <a:solidFill>
                <a:schemeClr val="bg1">
                  <a:lumMod val="65000"/>
                </a:schemeClr>
              </a:solidFill>
              <a:tailEnd type="none" w="sm" len="sm"/>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C41C4E5-D046-72FD-EBB1-85B4891F776D}"/>
                </a:ext>
              </a:extLst>
            </p:cNvPr>
            <p:cNvSpPr txBox="1"/>
            <p:nvPr/>
          </p:nvSpPr>
          <p:spPr>
            <a:xfrm>
              <a:off x="1741368" y="3938331"/>
              <a:ext cx="1491968" cy="298025"/>
            </a:xfrm>
            <a:prstGeom prst="rect">
              <a:avLst/>
            </a:prstGeom>
            <a:noFill/>
          </p:spPr>
          <p:txBody>
            <a:bodyPr wrap="none" rtlCol="0">
              <a:spAutoFit/>
            </a:bodyPr>
            <a:lstStyle/>
            <a:p>
              <a:r>
                <a:rPr lang="en-US" dirty="0">
                  <a:latin typeface="Helvetica" pitchFamily="2" charset="0"/>
                </a:rPr>
                <a:t>Blackbox Model</a:t>
              </a:r>
            </a:p>
          </p:txBody>
        </p:sp>
        <p:sp>
          <p:nvSpPr>
            <p:cNvPr id="81" name="TextBox 80">
              <a:extLst>
                <a:ext uri="{FF2B5EF4-FFF2-40B4-BE49-F238E27FC236}">
                  <a16:creationId xmlns:a16="http://schemas.microsoft.com/office/drawing/2014/main" id="{1F92E977-521C-C2B5-5F30-861764449CAA}"/>
                </a:ext>
              </a:extLst>
            </p:cNvPr>
            <p:cNvSpPr txBox="1"/>
            <p:nvPr/>
          </p:nvSpPr>
          <p:spPr>
            <a:xfrm>
              <a:off x="1741367" y="4268283"/>
              <a:ext cx="1674630" cy="298025"/>
            </a:xfrm>
            <a:prstGeom prst="rect">
              <a:avLst/>
            </a:prstGeom>
            <a:noFill/>
          </p:spPr>
          <p:txBody>
            <a:bodyPr wrap="square" rtlCol="0">
              <a:spAutoFit/>
            </a:bodyPr>
            <a:lstStyle/>
            <a:p>
              <a:r>
                <a:rPr lang="en-US" dirty="0">
                  <a:latin typeface="Helvetica" pitchFamily="2" charset="0"/>
                </a:rPr>
                <a:t>Symbolic Model</a:t>
              </a:r>
            </a:p>
          </p:txBody>
        </p:sp>
        <p:sp>
          <p:nvSpPr>
            <p:cNvPr id="82" name="TextBox 81">
              <a:extLst>
                <a:ext uri="{FF2B5EF4-FFF2-40B4-BE49-F238E27FC236}">
                  <a16:creationId xmlns:a16="http://schemas.microsoft.com/office/drawing/2014/main" id="{621892E5-9604-66CD-C690-3418321BA3E0}"/>
                </a:ext>
              </a:extLst>
            </p:cNvPr>
            <p:cNvSpPr txBox="1"/>
            <p:nvPr/>
          </p:nvSpPr>
          <p:spPr>
            <a:xfrm>
              <a:off x="1741367" y="4589384"/>
              <a:ext cx="1323980" cy="298025"/>
            </a:xfrm>
            <a:prstGeom prst="rect">
              <a:avLst/>
            </a:prstGeom>
            <a:noFill/>
          </p:spPr>
          <p:txBody>
            <a:bodyPr wrap="square" rtlCol="0">
              <a:spAutoFit/>
            </a:bodyPr>
            <a:lstStyle/>
            <a:p>
              <a:r>
                <a:rPr lang="en-US" dirty="0">
                  <a:latin typeface="Helvetica" pitchFamily="2" charset="0"/>
                </a:rPr>
                <a:t>Selector</a:t>
              </a:r>
            </a:p>
          </p:txBody>
        </p:sp>
        <p:pic>
          <p:nvPicPr>
            <p:cNvPr id="83" name="Picture 82">
              <a:extLst>
                <a:ext uri="{FF2B5EF4-FFF2-40B4-BE49-F238E27FC236}">
                  <a16:creationId xmlns:a16="http://schemas.microsoft.com/office/drawing/2014/main" id="{8D9774C2-3C8F-1818-3DA8-117F2196D24F}"/>
                </a:ext>
              </a:extLst>
            </p:cNvPr>
            <p:cNvPicPr>
              <a:picLocks noChangeAspect="1"/>
            </p:cNvPicPr>
            <p:nvPr/>
          </p:nvPicPr>
          <p:blipFill>
            <a:blip r:embed="rId34"/>
            <a:stretch>
              <a:fillRect/>
            </a:stretch>
          </p:blipFill>
          <p:spPr>
            <a:xfrm>
              <a:off x="4416601" y="1472951"/>
              <a:ext cx="111794" cy="127039"/>
            </a:xfrm>
            <a:prstGeom prst="rect">
              <a:avLst/>
            </a:prstGeom>
          </p:spPr>
        </p:pic>
        <p:pic>
          <p:nvPicPr>
            <p:cNvPr id="84" name="Picture 83">
              <a:extLst>
                <a:ext uri="{FF2B5EF4-FFF2-40B4-BE49-F238E27FC236}">
                  <a16:creationId xmlns:a16="http://schemas.microsoft.com/office/drawing/2014/main" id="{77BA0880-1A5C-0C4E-0C2F-8E1059ED13F1}"/>
                </a:ext>
              </a:extLst>
            </p:cNvPr>
            <p:cNvPicPr>
              <a:picLocks noChangeAspect="1"/>
            </p:cNvPicPr>
            <p:nvPr/>
          </p:nvPicPr>
          <p:blipFill>
            <a:blip r:embed="rId35"/>
            <a:stretch>
              <a:fillRect/>
            </a:stretch>
          </p:blipFill>
          <p:spPr>
            <a:xfrm>
              <a:off x="1496151" y="2692487"/>
              <a:ext cx="548640" cy="194679"/>
            </a:xfrm>
            <a:prstGeom prst="rect">
              <a:avLst/>
            </a:prstGeom>
          </p:spPr>
        </p:pic>
        <p:pic>
          <p:nvPicPr>
            <p:cNvPr id="85" name="Picture 84">
              <a:extLst>
                <a:ext uri="{FF2B5EF4-FFF2-40B4-BE49-F238E27FC236}">
                  <a16:creationId xmlns:a16="http://schemas.microsoft.com/office/drawing/2014/main" id="{D585C130-BFDC-7F3F-A4F7-32B19021D919}"/>
                </a:ext>
              </a:extLst>
            </p:cNvPr>
            <p:cNvPicPr>
              <a:picLocks noChangeAspect="1"/>
            </p:cNvPicPr>
            <p:nvPr/>
          </p:nvPicPr>
          <p:blipFill>
            <a:blip r:embed="rId36"/>
            <a:stretch>
              <a:fillRect/>
            </a:stretch>
          </p:blipFill>
          <p:spPr>
            <a:xfrm>
              <a:off x="3324347" y="2692487"/>
              <a:ext cx="548640" cy="196795"/>
            </a:xfrm>
            <a:prstGeom prst="rect">
              <a:avLst/>
            </a:prstGeom>
          </p:spPr>
        </p:pic>
        <p:pic>
          <p:nvPicPr>
            <p:cNvPr id="86" name="Picture 85">
              <a:extLst>
                <a:ext uri="{FF2B5EF4-FFF2-40B4-BE49-F238E27FC236}">
                  <a16:creationId xmlns:a16="http://schemas.microsoft.com/office/drawing/2014/main" id="{E72917BE-D337-DD84-88BC-EF1D6A381E60}"/>
                </a:ext>
              </a:extLst>
            </p:cNvPr>
            <p:cNvPicPr>
              <a:picLocks noChangeAspect="1"/>
            </p:cNvPicPr>
            <p:nvPr/>
          </p:nvPicPr>
          <p:blipFill>
            <a:blip r:embed="rId37"/>
            <a:stretch>
              <a:fillRect/>
            </a:stretch>
          </p:blipFill>
          <p:spPr>
            <a:xfrm>
              <a:off x="4772005" y="2692487"/>
              <a:ext cx="548640" cy="196795"/>
            </a:xfrm>
            <a:prstGeom prst="rect">
              <a:avLst/>
            </a:prstGeom>
          </p:spPr>
        </p:pic>
        <p:pic>
          <p:nvPicPr>
            <p:cNvPr id="87" name="Picture 86">
              <a:extLst>
                <a:ext uri="{FF2B5EF4-FFF2-40B4-BE49-F238E27FC236}">
                  <a16:creationId xmlns:a16="http://schemas.microsoft.com/office/drawing/2014/main" id="{1AFB39A5-8ADC-C650-D5D8-BDFA1093C165}"/>
                </a:ext>
              </a:extLst>
            </p:cNvPr>
            <p:cNvPicPr>
              <a:picLocks noChangeAspect="1"/>
            </p:cNvPicPr>
            <p:nvPr/>
          </p:nvPicPr>
          <p:blipFill>
            <a:blip r:embed="rId38"/>
            <a:stretch>
              <a:fillRect/>
            </a:stretch>
          </p:blipFill>
          <p:spPr>
            <a:xfrm>
              <a:off x="6478212" y="2692487"/>
              <a:ext cx="548640" cy="194679"/>
            </a:xfrm>
            <a:prstGeom prst="rect">
              <a:avLst/>
            </a:prstGeom>
          </p:spPr>
        </p:pic>
        <p:grpSp>
          <p:nvGrpSpPr>
            <p:cNvPr id="88" name="Group 87">
              <a:extLst>
                <a:ext uri="{FF2B5EF4-FFF2-40B4-BE49-F238E27FC236}">
                  <a16:creationId xmlns:a16="http://schemas.microsoft.com/office/drawing/2014/main" id="{B028639A-D80F-E098-A077-6DCD80E1D308}"/>
                </a:ext>
              </a:extLst>
            </p:cNvPr>
            <p:cNvGrpSpPr>
              <a:grpSpLocks noChangeAspect="1"/>
            </p:cNvGrpSpPr>
            <p:nvPr/>
          </p:nvGrpSpPr>
          <p:grpSpPr>
            <a:xfrm>
              <a:off x="1258931" y="4598404"/>
              <a:ext cx="262458" cy="267919"/>
              <a:chOff x="2990823" y="5116779"/>
              <a:chExt cx="914400" cy="914399"/>
            </a:xfrm>
          </p:grpSpPr>
          <p:sp>
            <p:nvSpPr>
              <p:cNvPr id="89" name="Oval 88">
                <a:extLst>
                  <a:ext uri="{FF2B5EF4-FFF2-40B4-BE49-F238E27FC236}">
                    <a16:creationId xmlns:a16="http://schemas.microsoft.com/office/drawing/2014/main" id="{01B25095-6DBA-5F39-E82C-003DB5D60B2F}"/>
                  </a:ext>
                </a:extLst>
              </p:cNvPr>
              <p:cNvSpPr>
                <a:spLocks noChangeAspect="1"/>
              </p:cNvSpPr>
              <p:nvPr/>
            </p:nvSpPr>
            <p:spPr>
              <a:xfrm>
                <a:off x="2990823" y="5116779"/>
                <a:ext cx="914400" cy="91439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pic>
            <p:nvPicPr>
              <p:cNvPr id="90" name="Graphic 89">
                <a:extLst>
                  <a:ext uri="{FF2B5EF4-FFF2-40B4-BE49-F238E27FC236}">
                    <a16:creationId xmlns:a16="http://schemas.microsoft.com/office/drawing/2014/main" id="{A6413492-D39D-D11C-3D78-46BC65AC885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09866" y="5210391"/>
                <a:ext cx="676312" cy="676313"/>
              </a:xfrm>
              <a:prstGeom prst="rect">
                <a:avLst/>
              </a:prstGeom>
            </p:spPr>
          </p:pic>
        </p:grpSp>
      </p:grpSp>
      <p:sp>
        <p:nvSpPr>
          <p:cNvPr id="2" name="Slide Number Placeholder 1">
            <a:extLst>
              <a:ext uri="{FF2B5EF4-FFF2-40B4-BE49-F238E27FC236}">
                <a16:creationId xmlns:a16="http://schemas.microsoft.com/office/drawing/2014/main" id="{5449EFC0-FC96-C709-86A2-A856950EB425}"/>
              </a:ext>
            </a:extLst>
          </p:cNvPr>
          <p:cNvSpPr>
            <a:spLocks noGrp="1"/>
          </p:cNvSpPr>
          <p:nvPr>
            <p:ph type="sldNum" sz="quarter" idx="12"/>
          </p:nvPr>
        </p:nvSpPr>
        <p:spPr/>
        <p:txBody>
          <a:bodyPr/>
          <a:lstStyle/>
          <a:p>
            <a:fld id="{E373F727-E7F8-2D41-87B8-0A2D76C380FA}" type="slidenum">
              <a:rPr lang="en-US" smtClean="0"/>
              <a:t>15</a:t>
            </a:fld>
            <a:endParaRPr lang="en-US"/>
          </a:p>
        </p:txBody>
      </p:sp>
      <p:sp>
        <p:nvSpPr>
          <p:cNvPr id="3" name="TextBox 2">
            <a:extLst>
              <a:ext uri="{FF2B5EF4-FFF2-40B4-BE49-F238E27FC236}">
                <a16:creationId xmlns:a16="http://schemas.microsoft.com/office/drawing/2014/main" id="{820B78ED-D1A3-6D69-1C5D-4F762A9D5A5D}"/>
              </a:ext>
            </a:extLst>
          </p:cNvPr>
          <p:cNvSpPr txBox="1"/>
          <p:nvPr/>
        </p:nvSpPr>
        <p:spPr>
          <a:xfrm>
            <a:off x="381276" y="6050113"/>
            <a:ext cx="11759951" cy="400110"/>
          </a:xfrm>
          <a:prstGeom prst="rect">
            <a:avLst/>
          </a:prstGeom>
          <a:noFill/>
        </p:spPr>
        <p:txBody>
          <a:bodyPr wrap="none" rtlCol="0">
            <a:spAutoFit/>
          </a:bodyPr>
          <a:lstStyle>
            <a:defPPr>
              <a:defRPr lang="en-US"/>
            </a:defPPr>
            <a:lvl1pPr>
              <a:defRPr sz="2000">
                <a:latin typeface="Helvetica Light" panose="020B0403020202020204" pitchFamily="34" charset="0"/>
                <a:cs typeface="Arial" panose="020B0604020202020204" pitchFamily="34" charset="0"/>
              </a:defRPr>
            </a:lvl1pPr>
          </a:lstStyle>
          <a:p>
            <a:pPr marL="342900" indent="-342900">
              <a:buFont typeface="Arial" panose="020B0604020202020204" pitchFamily="34" charset="0"/>
              <a:buChar char="•"/>
            </a:pPr>
            <a:r>
              <a:rPr lang="en-US" dirty="0"/>
              <a:t>Components in black and grey indicate the fixed and trainable modules in our model, respectively</a:t>
            </a:r>
          </a:p>
        </p:txBody>
      </p:sp>
    </p:spTree>
    <p:extLst>
      <p:ext uri="{BB962C8B-B14F-4D97-AF65-F5344CB8AC3E}">
        <p14:creationId xmlns:p14="http://schemas.microsoft.com/office/powerpoint/2010/main" val="2265259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A58B8E4E-78E8-44B0-C394-2234BDA315F7}"/>
              </a:ext>
            </a:extLst>
          </p:cNvPr>
          <p:cNvSpPr txBox="1"/>
          <p:nvPr/>
        </p:nvSpPr>
        <p:spPr>
          <a:xfrm>
            <a:off x="2374919" y="289488"/>
            <a:ext cx="7656263" cy="830997"/>
          </a:xfrm>
          <a:prstGeom prst="rect">
            <a:avLst/>
          </a:prstGeom>
          <a:noFill/>
        </p:spPr>
        <p:txBody>
          <a:bodyPr wrap="none" rtlCol="0">
            <a:spAutoFit/>
          </a:bodyPr>
          <a:lstStyle/>
          <a:p>
            <a:pPr algn="ctr"/>
            <a:r>
              <a:rPr lang="en-US" sz="4800" dirty="0">
                <a:latin typeface="Helvetica Light" panose="020B0403020202020204" pitchFamily="34" charset="0"/>
                <a:cs typeface="Arial" panose="020B0604020202020204" pitchFamily="34" charset="0"/>
              </a:rPr>
              <a:t>Route, interpret and repeat</a:t>
            </a:r>
          </a:p>
        </p:txBody>
      </p:sp>
      <p:pic>
        <p:nvPicPr>
          <p:cNvPr id="26" name="Picture 25">
            <a:extLst>
              <a:ext uri="{FF2B5EF4-FFF2-40B4-BE49-F238E27FC236}">
                <a16:creationId xmlns:a16="http://schemas.microsoft.com/office/drawing/2014/main" id="{3A1922F6-7201-C0C3-75F7-C87A9C257978}"/>
              </a:ext>
            </a:extLst>
          </p:cNvPr>
          <p:cNvPicPr>
            <a:picLocks noChangeAspect="1"/>
          </p:cNvPicPr>
          <p:nvPr/>
        </p:nvPicPr>
        <p:blipFill>
          <a:blip r:embed="rId3"/>
          <a:stretch>
            <a:fillRect/>
          </a:stretch>
        </p:blipFill>
        <p:spPr>
          <a:xfrm>
            <a:off x="209144" y="1303505"/>
            <a:ext cx="2967021" cy="323985"/>
          </a:xfrm>
          <a:prstGeom prst="rect">
            <a:avLst/>
          </a:prstGeom>
        </p:spPr>
      </p:pic>
      <p:grpSp>
        <p:nvGrpSpPr>
          <p:cNvPr id="27" name="Group 26">
            <a:extLst>
              <a:ext uri="{FF2B5EF4-FFF2-40B4-BE49-F238E27FC236}">
                <a16:creationId xmlns:a16="http://schemas.microsoft.com/office/drawing/2014/main" id="{03C7F3E9-A47B-33A4-546F-39EC853A3909}"/>
              </a:ext>
            </a:extLst>
          </p:cNvPr>
          <p:cNvGrpSpPr/>
          <p:nvPr/>
        </p:nvGrpSpPr>
        <p:grpSpPr>
          <a:xfrm>
            <a:off x="2087338" y="1303505"/>
            <a:ext cx="8436565" cy="4339774"/>
            <a:chOff x="1094165" y="1393058"/>
            <a:chExt cx="6941471" cy="3501894"/>
          </a:xfrm>
        </p:grpSpPr>
        <p:cxnSp>
          <p:nvCxnSpPr>
            <p:cNvPr id="28" name="Straight Connector 27">
              <a:extLst>
                <a:ext uri="{FF2B5EF4-FFF2-40B4-BE49-F238E27FC236}">
                  <a16:creationId xmlns:a16="http://schemas.microsoft.com/office/drawing/2014/main" id="{96891D56-D88C-346F-E67A-161E59936B31}"/>
                </a:ext>
              </a:extLst>
            </p:cNvPr>
            <p:cNvCxnSpPr/>
            <p:nvPr/>
          </p:nvCxnSpPr>
          <p:spPr>
            <a:xfrm>
              <a:off x="1121373" y="3397753"/>
              <a:ext cx="1368356" cy="0"/>
            </a:xfrm>
            <a:prstGeom prst="line">
              <a:avLst/>
            </a:prstGeom>
            <a:ln w="2540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A3959F0-6C2C-89AC-6CB7-20E102D7BD96}"/>
                </a:ext>
              </a:extLst>
            </p:cNvPr>
            <p:cNvCxnSpPr>
              <a:cxnSpLocks/>
            </p:cNvCxnSpPr>
            <p:nvPr/>
          </p:nvCxnSpPr>
          <p:spPr>
            <a:xfrm>
              <a:off x="2473949" y="3341305"/>
              <a:ext cx="1611879"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Freeform 29">
              <a:extLst>
                <a:ext uri="{FF2B5EF4-FFF2-40B4-BE49-F238E27FC236}">
                  <a16:creationId xmlns:a16="http://schemas.microsoft.com/office/drawing/2014/main" id="{295E8159-26DC-279D-E3AD-EAFE136559E7}"/>
                </a:ext>
              </a:extLst>
            </p:cNvPr>
            <p:cNvSpPr/>
            <p:nvPr/>
          </p:nvSpPr>
          <p:spPr>
            <a:xfrm>
              <a:off x="2479813" y="3454666"/>
              <a:ext cx="1143494" cy="652837"/>
            </a:xfrm>
            <a:custGeom>
              <a:avLst/>
              <a:gdLst>
                <a:gd name="connsiteX0" fmla="*/ 0 w 1982364"/>
                <a:gd name="connsiteY0" fmla="*/ 23861 h 1089279"/>
                <a:gd name="connsiteX1" fmla="*/ 614254 w 1982364"/>
                <a:gd name="connsiteY1" fmla="*/ 37821 h 1089279"/>
                <a:gd name="connsiteX2" fmla="*/ 879500 w 1982364"/>
                <a:gd name="connsiteY2" fmla="*/ 379849 h 1089279"/>
                <a:gd name="connsiteX3" fmla="*/ 1214547 w 1982364"/>
                <a:gd name="connsiteY3" fmla="*/ 994102 h 1089279"/>
                <a:gd name="connsiteX4" fmla="*/ 1982364 w 1982364"/>
                <a:gd name="connsiteY4" fmla="*/ 1077864 h 1089279"/>
                <a:gd name="connsiteX0" fmla="*/ 0 w 1974014"/>
                <a:gd name="connsiteY0" fmla="*/ 13250 h 1107896"/>
                <a:gd name="connsiteX1" fmla="*/ 605904 w 1974014"/>
                <a:gd name="connsiteY1" fmla="*/ 56438 h 1107896"/>
                <a:gd name="connsiteX2" fmla="*/ 871150 w 1974014"/>
                <a:gd name="connsiteY2" fmla="*/ 398466 h 1107896"/>
                <a:gd name="connsiteX3" fmla="*/ 1206197 w 1974014"/>
                <a:gd name="connsiteY3" fmla="*/ 1012719 h 1107896"/>
                <a:gd name="connsiteX4" fmla="*/ 1974014 w 1974014"/>
                <a:gd name="connsiteY4" fmla="*/ 1096481 h 1107896"/>
                <a:gd name="connsiteX0" fmla="*/ 0 w 1974014"/>
                <a:gd name="connsiteY0" fmla="*/ 4076 h 1098722"/>
                <a:gd name="connsiteX1" fmla="*/ 605904 w 1974014"/>
                <a:gd name="connsiteY1" fmla="*/ 47264 h 1098722"/>
                <a:gd name="connsiteX2" fmla="*/ 871150 w 1974014"/>
                <a:gd name="connsiteY2" fmla="*/ 389292 h 1098722"/>
                <a:gd name="connsiteX3" fmla="*/ 1206197 w 1974014"/>
                <a:gd name="connsiteY3" fmla="*/ 1003545 h 1098722"/>
                <a:gd name="connsiteX4" fmla="*/ 1974014 w 1974014"/>
                <a:gd name="connsiteY4" fmla="*/ 1087307 h 1098722"/>
                <a:gd name="connsiteX0" fmla="*/ 0 w 1974014"/>
                <a:gd name="connsiteY0" fmla="*/ 4076 h 1098722"/>
                <a:gd name="connsiteX1" fmla="*/ 605904 w 1974014"/>
                <a:gd name="connsiteY1" fmla="*/ 47264 h 1098722"/>
                <a:gd name="connsiteX2" fmla="*/ 871150 w 1974014"/>
                <a:gd name="connsiteY2" fmla="*/ 389292 h 1098722"/>
                <a:gd name="connsiteX3" fmla="*/ 1206197 w 1974014"/>
                <a:gd name="connsiteY3" fmla="*/ 1003545 h 1098722"/>
                <a:gd name="connsiteX4" fmla="*/ 1974014 w 1974014"/>
                <a:gd name="connsiteY4" fmla="*/ 1087307 h 1098722"/>
                <a:gd name="connsiteX0" fmla="*/ 0 w 1974014"/>
                <a:gd name="connsiteY0" fmla="*/ 278 h 1124151"/>
                <a:gd name="connsiteX1" fmla="*/ 605904 w 1974014"/>
                <a:gd name="connsiteY1" fmla="*/ 72693 h 1124151"/>
                <a:gd name="connsiteX2" fmla="*/ 871150 w 1974014"/>
                <a:gd name="connsiteY2" fmla="*/ 414721 h 1124151"/>
                <a:gd name="connsiteX3" fmla="*/ 1206197 w 1974014"/>
                <a:gd name="connsiteY3" fmla="*/ 1028974 h 1124151"/>
                <a:gd name="connsiteX4" fmla="*/ 1974014 w 1974014"/>
                <a:gd name="connsiteY4" fmla="*/ 1112736 h 1124151"/>
                <a:gd name="connsiteX0" fmla="*/ 0 w 1974014"/>
                <a:gd name="connsiteY0" fmla="*/ 77 h 1123950"/>
                <a:gd name="connsiteX1" fmla="*/ 605904 w 1974014"/>
                <a:gd name="connsiteY1" fmla="*/ 97544 h 1123950"/>
                <a:gd name="connsiteX2" fmla="*/ 871150 w 1974014"/>
                <a:gd name="connsiteY2" fmla="*/ 414520 h 1123950"/>
                <a:gd name="connsiteX3" fmla="*/ 1206197 w 1974014"/>
                <a:gd name="connsiteY3" fmla="*/ 1028773 h 1123950"/>
                <a:gd name="connsiteX4" fmla="*/ 1974014 w 1974014"/>
                <a:gd name="connsiteY4" fmla="*/ 1112535 h 1123950"/>
                <a:gd name="connsiteX0" fmla="*/ 0 w 1974014"/>
                <a:gd name="connsiteY0" fmla="*/ 77 h 1123950"/>
                <a:gd name="connsiteX1" fmla="*/ 605904 w 1974014"/>
                <a:gd name="connsiteY1" fmla="*/ 97544 h 1123950"/>
                <a:gd name="connsiteX2" fmla="*/ 871150 w 1974014"/>
                <a:gd name="connsiteY2" fmla="*/ 414520 h 1123950"/>
                <a:gd name="connsiteX3" fmla="*/ 1206197 w 1974014"/>
                <a:gd name="connsiteY3" fmla="*/ 1028773 h 1123950"/>
                <a:gd name="connsiteX4" fmla="*/ 1974014 w 1974014"/>
                <a:gd name="connsiteY4" fmla="*/ 1112535 h 1123950"/>
                <a:gd name="connsiteX0" fmla="*/ 0 w 1974014"/>
                <a:gd name="connsiteY0" fmla="*/ 4025 h 1127898"/>
                <a:gd name="connsiteX1" fmla="*/ 605904 w 1974014"/>
                <a:gd name="connsiteY1" fmla="*/ 51388 h 1127898"/>
                <a:gd name="connsiteX2" fmla="*/ 871150 w 1974014"/>
                <a:gd name="connsiteY2" fmla="*/ 418468 h 1127898"/>
                <a:gd name="connsiteX3" fmla="*/ 1206197 w 1974014"/>
                <a:gd name="connsiteY3" fmla="*/ 1032721 h 1127898"/>
                <a:gd name="connsiteX4" fmla="*/ 1974014 w 1974014"/>
                <a:gd name="connsiteY4" fmla="*/ 1116483 h 1127898"/>
                <a:gd name="connsiteX0" fmla="*/ 0 w 1974014"/>
                <a:gd name="connsiteY0" fmla="*/ 171 h 1161622"/>
                <a:gd name="connsiteX1" fmla="*/ 605904 w 1974014"/>
                <a:gd name="connsiteY1" fmla="*/ 85112 h 1161622"/>
                <a:gd name="connsiteX2" fmla="*/ 871150 w 1974014"/>
                <a:gd name="connsiteY2" fmla="*/ 452192 h 1161622"/>
                <a:gd name="connsiteX3" fmla="*/ 1206197 w 1974014"/>
                <a:gd name="connsiteY3" fmla="*/ 1066445 h 1161622"/>
                <a:gd name="connsiteX4" fmla="*/ 1974014 w 1974014"/>
                <a:gd name="connsiteY4" fmla="*/ 1150207 h 1161622"/>
                <a:gd name="connsiteX0" fmla="*/ 0 w 1974014"/>
                <a:gd name="connsiteY0" fmla="*/ 2082 h 1134306"/>
                <a:gd name="connsiteX1" fmla="*/ 605904 w 1974014"/>
                <a:gd name="connsiteY1" fmla="*/ 57796 h 1134306"/>
                <a:gd name="connsiteX2" fmla="*/ 871150 w 1974014"/>
                <a:gd name="connsiteY2" fmla="*/ 424876 h 1134306"/>
                <a:gd name="connsiteX3" fmla="*/ 1206197 w 1974014"/>
                <a:gd name="connsiteY3" fmla="*/ 1039129 h 1134306"/>
                <a:gd name="connsiteX4" fmla="*/ 1974014 w 1974014"/>
                <a:gd name="connsiteY4" fmla="*/ 1122891 h 1134306"/>
                <a:gd name="connsiteX0" fmla="*/ 0 w 1974014"/>
                <a:gd name="connsiteY0" fmla="*/ 0 h 1132224"/>
                <a:gd name="connsiteX1" fmla="*/ 605904 w 1974014"/>
                <a:gd name="connsiteY1" fmla="*/ 55714 h 1132224"/>
                <a:gd name="connsiteX2" fmla="*/ 871150 w 1974014"/>
                <a:gd name="connsiteY2" fmla="*/ 422794 h 1132224"/>
                <a:gd name="connsiteX3" fmla="*/ 1206197 w 1974014"/>
                <a:gd name="connsiteY3" fmla="*/ 1037047 h 1132224"/>
                <a:gd name="connsiteX4" fmla="*/ 1974014 w 1974014"/>
                <a:gd name="connsiteY4" fmla="*/ 1120809 h 1132224"/>
                <a:gd name="connsiteX0" fmla="*/ 0 w 1974014"/>
                <a:gd name="connsiteY0" fmla="*/ 6628 h 1138852"/>
                <a:gd name="connsiteX1" fmla="*/ 614255 w 1974014"/>
                <a:gd name="connsiteY1" fmla="*/ 41465 h 1138852"/>
                <a:gd name="connsiteX2" fmla="*/ 871150 w 1974014"/>
                <a:gd name="connsiteY2" fmla="*/ 429422 h 1138852"/>
                <a:gd name="connsiteX3" fmla="*/ 1206197 w 1974014"/>
                <a:gd name="connsiteY3" fmla="*/ 1043675 h 1138852"/>
                <a:gd name="connsiteX4" fmla="*/ 1974014 w 1974014"/>
                <a:gd name="connsiteY4" fmla="*/ 1127437 h 1138852"/>
                <a:gd name="connsiteX0" fmla="*/ 0 w 1974014"/>
                <a:gd name="connsiteY0" fmla="*/ 14591 h 1146815"/>
                <a:gd name="connsiteX1" fmla="*/ 614255 w 1974014"/>
                <a:gd name="connsiteY1" fmla="*/ 49428 h 1146815"/>
                <a:gd name="connsiteX2" fmla="*/ 871150 w 1974014"/>
                <a:gd name="connsiteY2" fmla="*/ 437385 h 1146815"/>
                <a:gd name="connsiteX3" fmla="*/ 1206197 w 1974014"/>
                <a:gd name="connsiteY3" fmla="*/ 1051638 h 1146815"/>
                <a:gd name="connsiteX4" fmla="*/ 1974014 w 1974014"/>
                <a:gd name="connsiteY4" fmla="*/ 1135400 h 1146815"/>
                <a:gd name="connsiteX0" fmla="*/ 0 w 1974014"/>
                <a:gd name="connsiteY0" fmla="*/ 6746 h 1168198"/>
                <a:gd name="connsiteX1" fmla="*/ 614255 w 1974014"/>
                <a:gd name="connsiteY1" fmla="*/ 70811 h 1168198"/>
                <a:gd name="connsiteX2" fmla="*/ 871150 w 1974014"/>
                <a:gd name="connsiteY2" fmla="*/ 458768 h 1168198"/>
                <a:gd name="connsiteX3" fmla="*/ 1206197 w 1974014"/>
                <a:gd name="connsiteY3" fmla="*/ 1073021 h 1168198"/>
                <a:gd name="connsiteX4" fmla="*/ 1974014 w 1974014"/>
                <a:gd name="connsiteY4" fmla="*/ 1156783 h 1168198"/>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3198 h 1164650"/>
                <a:gd name="connsiteX1" fmla="*/ 614255 w 1974014"/>
                <a:gd name="connsiteY1" fmla="*/ 67263 h 1164650"/>
                <a:gd name="connsiteX2" fmla="*/ 871150 w 1974014"/>
                <a:gd name="connsiteY2" fmla="*/ 455220 h 1164650"/>
                <a:gd name="connsiteX3" fmla="*/ 1206197 w 1974014"/>
                <a:gd name="connsiteY3" fmla="*/ 1069473 h 1164650"/>
                <a:gd name="connsiteX4" fmla="*/ 1974014 w 1974014"/>
                <a:gd name="connsiteY4" fmla="*/ 1153235 h 1164650"/>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519 h 1161971"/>
                <a:gd name="connsiteX1" fmla="*/ 614255 w 1974014"/>
                <a:gd name="connsiteY1" fmla="*/ 64584 h 1161971"/>
                <a:gd name="connsiteX2" fmla="*/ 871150 w 1974014"/>
                <a:gd name="connsiteY2" fmla="*/ 452541 h 1161971"/>
                <a:gd name="connsiteX3" fmla="*/ 1206197 w 1974014"/>
                <a:gd name="connsiteY3" fmla="*/ 1066794 h 1161971"/>
                <a:gd name="connsiteX4" fmla="*/ 1974014 w 1974014"/>
                <a:gd name="connsiteY4" fmla="*/ 1150556 h 1161971"/>
                <a:gd name="connsiteX0" fmla="*/ 0 w 1974014"/>
                <a:gd name="connsiteY0" fmla="*/ 519 h 1161971"/>
                <a:gd name="connsiteX1" fmla="*/ 614255 w 1974014"/>
                <a:gd name="connsiteY1" fmla="*/ 64584 h 1161971"/>
                <a:gd name="connsiteX2" fmla="*/ 871150 w 1974014"/>
                <a:gd name="connsiteY2" fmla="*/ 452541 h 1161971"/>
                <a:gd name="connsiteX3" fmla="*/ 1206197 w 1974014"/>
                <a:gd name="connsiteY3" fmla="*/ 1066794 h 1161971"/>
                <a:gd name="connsiteX4" fmla="*/ 1974014 w 1974014"/>
                <a:gd name="connsiteY4" fmla="*/ 1150556 h 1161971"/>
                <a:gd name="connsiteX0" fmla="*/ 0 w 1974014"/>
                <a:gd name="connsiteY0" fmla="*/ 35732 h 1197184"/>
                <a:gd name="connsiteX1" fmla="*/ 614255 w 1974014"/>
                <a:gd name="connsiteY1" fmla="*/ 99797 h 1197184"/>
                <a:gd name="connsiteX2" fmla="*/ 1206197 w 1974014"/>
                <a:gd name="connsiteY2" fmla="*/ 1102007 h 1197184"/>
                <a:gd name="connsiteX3" fmla="*/ 1974014 w 1974014"/>
                <a:gd name="connsiteY3" fmla="*/ 1185769 h 1197184"/>
                <a:gd name="connsiteX0" fmla="*/ 0 w 1974014"/>
                <a:gd name="connsiteY0" fmla="*/ 0 h 1161452"/>
                <a:gd name="connsiteX1" fmla="*/ 661880 w 1974014"/>
                <a:gd name="connsiteY1" fmla="*/ 172015 h 1161452"/>
                <a:gd name="connsiteX2" fmla="*/ 1206197 w 1974014"/>
                <a:gd name="connsiteY2" fmla="*/ 1066275 h 1161452"/>
                <a:gd name="connsiteX3" fmla="*/ 1974014 w 1974014"/>
                <a:gd name="connsiteY3" fmla="*/ 1150037 h 1161452"/>
                <a:gd name="connsiteX0" fmla="*/ 0 w 1798168"/>
                <a:gd name="connsiteY0" fmla="*/ 0 h 1171158"/>
                <a:gd name="connsiteX1" fmla="*/ 661880 w 1798168"/>
                <a:gd name="connsiteY1" fmla="*/ 172015 h 1171158"/>
                <a:gd name="connsiteX2" fmla="*/ 1206197 w 1798168"/>
                <a:gd name="connsiteY2" fmla="*/ 1066275 h 1171158"/>
                <a:gd name="connsiteX3" fmla="*/ 1798168 w 1798168"/>
                <a:gd name="connsiteY3" fmla="*/ 1162826 h 1171158"/>
                <a:gd name="connsiteX0" fmla="*/ 0 w 1798168"/>
                <a:gd name="connsiteY0" fmla="*/ 0 h 1165595"/>
                <a:gd name="connsiteX1" fmla="*/ 661880 w 1798168"/>
                <a:gd name="connsiteY1" fmla="*/ 172015 h 1165595"/>
                <a:gd name="connsiteX2" fmla="*/ 1206197 w 1798168"/>
                <a:gd name="connsiteY2" fmla="*/ 1066275 h 1165595"/>
                <a:gd name="connsiteX3" fmla="*/ 1798168 w 1798168"/>
                <a:gd name="connsiteY3" fmla="*/ 1162826 h 1165595"/>
              </a:gdLst>
              <a:ahLst/>
              <a:cxnLst>
                <a:cxn ang="0">
                  <a:pos x="connsiteX0" y="connsiteY0"/>
                </a:cxn>
                <a:cxn ang="0">
                  <a:pos x="connsiteX1" y="connsiteY1"/>
                </a:cxn>
                <a:cxn ang="0">
                  <a:pos x="connsiteX2" y="connsiteY2"/>
                </a:cxn>
                <a:cxn ang="0">
                  <a:pos x="connsiteX3" y="connsiteY3"/>
                </a:cxn>
              </a:cxnLst>
              <a:rect l="l" t="t" r="r" b="b"/>
              <a:pathLst>
                <a:path w="1798168" h="1165595">
                  <a:moveTo>
                    <a:pt x="0" y="0"/>
                  </a:moveTo>
                  <a:cubicBezTo>
                    <a:pt x="161854" y="191"/>
                    <a:pt x="460847" y="-5697"/>
                    <a:pt x="661880" y="172015"/>
                  </a:cubicBezTo>
                  <a:cubicBezTo>
                    <a:pt x="862913" y="349727"/>
                    <a:pt x="979571" y="885280"/>
                    <a:pt x="1206197" y="1066275"/>
                  </a:cubicBezTo>
                  <a:cubicBezTo>
                    <a:pt x="1390008" y="1182611"/>
                    <a:pt x="1499771" y="1166324"/>
                    <a:pt x="1798168" y="1162826"/>
                  </a:cubicBezTo>
                </a:path>
              </a:pathLst>
            </a:custGeom>
            <a:noFill/>
            <a:ln w="127000">
              <a:solidFill>
                <a:schemeClr val="bg1">
                  <a:lumMod val="6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cxnSp>
          <p:nvCxnSpPr>
            <p:cNvPr id="31" name="Straight Connector 30">
              <a:extLst>
                <a:ext uri="{FF2B5EF4-FFF2-40B4-BE49-F238E27FC236}">
                  <a16:creationId xmlns:a16="http://schemas.microsoft.com/office/drawing/2014/main" id="{7523B8F2-9755-B4ED-0D63-84D8A9857375}"/>
                </a:ext>
              </a:extLst>
            </p:cNvPr>
            <p:cNvCxnSpPr>
              <a:cxnSpLocks/>
            </p:cNvCxnSpPr>
            <p:nvPr/>
          </p:nvCxnSpPr>
          <p:spPr>
            <a:xfrm>
              <a:off x="4085828" y="3312774"/>
              <a:ext cx="1611879"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Freeform 31">
              <a:extLst>
                <a:ext uri="{FF2B5EF4-FFF2-40B4-BE49-F238E27FC236}">
                  <a16:creationId xmlns:a16="http://schemas.microsoft.com/office/drawing/2014/main" id="{50C8063A-071E-08D4-EFCF-73F12DC3C1D2}"/>
                </a:ext>
              </a:extLst>
            </p:cNvPr>
            <p:cNvSpPr/>
            <p:nvPr/>
          </p:nvSpPr>
          <p:spPr>
            <a:xfrm>
              <a:off x="4083306" y="3369078"/>
              <a:ext cx="1153394" cy="658699"/>
            </a:xfrm>
            <a:custGeom>
              <a:avLst/>
              <a:gdLst>
                <a:gd name="connsiteX0" fmla="*/ 0 w 1982364"/>
                <a:gd name="connsiteY0" fmla="*/ 23861 h 1089279"/>
                <a:gd name="connsiteX1" fmla="*/ 614254 w 1982364"/>
                <a:gd name="connsiteY1" fmla="*/ 37821 h 1089279"/>
                <a:gd name="connsiteX2" fmla="*/ 879500 w 1982364"/>
                <a:gd name="connsiteY2" fmla="*/ 379849 h 1089279"/>
                <a:gd name="connsiteX3" fmla="*/ 1214547 w 1982364"/>
                <a:gd name="connsiteY3" fmla="*/ 994102 h 1089279"/>
                <a:gd name="connsiteX4" fmla="*/ 1982364 w 1982364"/>
                <a:gd name="connsiteY4" fmla="*/ 1077864 h 1089279"/>
                <a:gd name="connsiteX0" fmla="*/ 0 w 1974014"/>
                <a:gd name="connsiteY0" fmla="*/ 13250 h 1107896"/>
                <a:gd name="connsiteX1" fmla="*/ 605904 w 1974014"/>
                <a:gd name="connsiteY1" fmla="*/ 56438 h 1107896"/>
                <a:gd name="connsiteX2" fmla="*/ 871150 w 1974014"/>
                <a:gd name="connsiteY2" fmla="*/ 398466 h 1107896"/>
                <a:gd name="connsiteX3" fmla="*/ 1206197 w 1974014"/>
                <a:gd name="connsiteY3" fmla="*/ 1012719 h 1107896"/>
                <a:gd name="connsiteX4" fmla="*/ 1974014 w 1974014"/>
                <a:gd name="connsiteY4" fmla="*/ 1096481 h 1107896"/>
                <a:gd name="connsiteX0" fmla="*/ 0 w 1974014"/>
                <a:gd name="connsiteY0" fmla="*/ 4076 h 1098722"/>
                <a:gd name="connsiteX1" fmla="*/ 605904 w 1974014"/>
                <a:gd name="connsiteY1" fmla="*/ 47264 h 1098722"/>
                <a:gd name="connsiteX2" fmla="*/ 871150 w 1974014"/>
                <a:gd name="connsiteY2" fmla="*/ 389292 h 1098722"/>
                <a:gd name="connsiteX3" fmla="*/ 1206197 w 1974014"/>
                <a:gd name="connsiteY3" fmla="*/ 1003545 h 1098722"/>
                <a:gd name="connsiteX4" fmla="*/ 1974014 w 1974014"/>
                <a:gd name="connsiteY4" fmla="*/ 1087307 h 1098722"/>
                <a:gd name="connsiteX0" fmla="*/ 0 w 1974014"/>
                <a:gd name="connsiteY0" fmla="*/ 4076 h 1098722"/>
                <a:gd name="connsiteX1" fmla="*/ 605904 w 1974014"/>
                <a:gd name="connsiteY1" fmla="*/ 47264 h 1098722"/>
                <a:gd name="connsiteX2" fmla="*/ 871150 w 1974014"/>
                <a:gd name="connsiteY2" fmla="*/ 389292 h 1098722"/>
                <a:gd name="connsiteX3" fmla="*/ 1206197 w 1974014"/>
                <a:gd name="connsiteY3" fmla="*/ 1003545 h 1098722"/>
                <a:gd name="connsiteX4" fmla="*/ 1974014 w 1974014"/>
                <a:gd name="connsiteY4" fmla="*/ 1087307 h 1098722"/>
                <a:gd name="connsiteX0" fmla="*/ 0 w 1974014"/>
                <a:gd name="connsiteY0" fmla="*/ 278 h 1124151"/>
                <a:gd name="connsiteX1" fmla="*/ 605904 w 1974014"/>
                <a:gd name="connsiteY1" fmla="*/ 72693 h 1124151"/>
                <a:gd name="connsiteX2" fmla="*/ 871150 w 1974014"/>
                <a:gd name="connsiteY2" fmla="*/ 414721 h 1124151"/>
                <a:gd name="connsiteX3" fmla="*/ 1206197 w 1974014"/>
                <a:gd name="connsiteY3" fmla="*/ 1028974 h 1124151"/>
                <a:gd name="connsiteX4" fmla="*/ 1974014 w 1974014"/>
                <a:gd name="connsiteY4" fmla="*/ 1112736 h 1124151"/>
                <a:gd name="connsiteX0" fmla="*/ 0 w 1974014"/>
                <a:gd name="connsiteY0" fmla="*/ 77 h 1123950"/>
                <a:gd name="connsiteX1" fmla="*/ 605904 w 1974014"/>
                <a:gd name="connsiteY1" fmla="*/ 97544 h 1123950"/>
                <a:gd name="connsiteX2" fmla="*/ 871150 w 1974014"/>
                <a:gd name="connsiteY2" fmla="*/ 414520 h 1123950"/>
                <a:gd name="connsiteX3" fmla="*/ 1206197 w 1974014"/>
                <a:gd name="connsiteY3" fmla="*/ 1028773 h 1123950"/>
                <a:gd name="connsiteX4" fmla="*/ 1974014 w 1974014"/>
                <a:gd name="connsiteY4" fmla="*/ 1112535 h 1123950"/>
                <a:gd name="connsiteX0" fmla="*/ 0 w 1974014"/>
                <a:gd name="connsiteY0" fmla="*/ 77 h 1123950"/>
                <a:gd name="connsiteX1" fmla="*/ 605904 w 1974014"/>
                <a:gd name="connsiteY1" fmla="*/ 97544 h 1123950"/>
                <a:gd name="connsiteX2" fmla="*/ 871150 w 1974014"/>
                <a:gd name="connsiteY2" fmla="*/ 414520 h 1123950"/>
                <a:gd name="connsiteX3" fmla="*/ 1206197 w 1974014"/>
                <a:gd name="connsiteY3" fmla="*/ 1028773 h 1123950"/>
                <a:gd name="connsiteX4" fmla="*/ 1974014 w 1974014"/>
                <a:gd name="connsiteY4" fmla="*/ 1112535 h 1123950"/>
                <a:gd name="connsiteX0" fmla="*/ 0 w 1974014"/>
                <a:gd name="connsiteY0" fmla="*/ 4025 h 1127898"/>
                <a:gd name="connsiteX1" fmla="*/ 605904 w 1974014"/>
                <a:gd name="connsiteY1" fmla="*/ 51388 h 1127898"/>
                <a:gd name="connsiteX2" fmla="*/ 871150 w 1974014"/>
                <a:gd name="connsiteY2" fmla="*/ 418468 h 1127898"/>
                <a:gd name="connsiteX3" fmla="*/ 1206197 w 1974014"/>
                <a:gd name="connsiteY3" fmla="*/ 1032721 h 1127898"/>
                <a:gd name="connsiteX4" fmla="*/ 1974014 w 1974014"/>
                <a:gd name="connsiteY4" fmla="*/ 1116483 h 1127898"/>
                <a:gd name="connsiteX0" fmla="*/ 0 w 1974014"/>
                <a:gd name="connsiteY0" fmla="*/ 171 h 1161622"/>
                <a:gd name="connsiteX1" fmla="*/ 605904 w 1974014"/>
                <a:gd name="connsiteY1" fmla="*/ 85112 h 1161622"/>
                <a:gd name="connsiteX2" fmla="*/ 871150 w 1974014"/>
                <a:gd name="connsiteY2" fmla="*/ 452192 h 1161622"/>
                <a:gd name="connsiteX3" fmla="*/ 1206197 w 1974014"/>
                <a:gd name="connsiteY3" fmla="*/ 1066445 h 1161622"/>
                <a:gd name="connsiteX4" fmla="*/ 1974014 w 1974014"/>
                <a:gd name="connsiteY4" fmla="*/ 1150207 h 1161622"/>
                <a:gd name="connsiteX0" fmla="*/ 0 w 1974014"/>
                <a:gd name="connsiteY0" fmla="*/ 2082 h 1134306"/>
                <a:gd name="connsiteX1" fmla="*/ 605904 w 1974014"/>
                <a:gd name="connsiteY1" fmla="*/ 57796 h 1134306"/>
                <a:gd name="connsiteX2" fmla="*/ 871150 w 1974014"/>
                <a:gd name="connsiteY2" fmla="*/ 424876 h 1134306"/>
                <a:gd name="connsiteX3" fmla="*/ 1206197 w 1974014"/>
                <a:gd name="connsiteY3" fmla="*/ 1039129 h 1134306"/>
                <a:gd name="connsiteX4" fmla="*/ 1974014 w 1974014"/>
                <a:gd name="connsiteY4" fmla="*/ 1122891 h 1134306"/>
                <a:gd name="connsiteX0" fmla="*/ 0 w 1974014"/>
                <a:gd name="connsiteY0" fmla="*/ 0 h 1132224"/>
                <a:gd name="connsiteX1" fmla="*/ 605904 w 1974014"/>
                <a:gd name="connsiteY1" fmla="*/ 55714 h 1132224"/>
                <a:gd name="connsiteX2" fmla="*/ 871150 w 1974014"/>
                <a:gd name="connsiteY2" fmla="*/ 422794 h 1132224"/>
                <a:gd name="connsiteX3" fmla="*/ 1206197 w 1974014"/>
                <a:gd name="connsiteY3" fmla="*/ 1037047 h 1132224"/>
                <a:gd name="connsiteX4" fmla="*/ 1974014 w 1974014"/>
                <a:gd name="connsiteY4" fmla="*/ 1120809 h 1132224"/>
                <a:gd name="connsiteX0" fmla="*/ 0 w 1974014"/>
                <a:gd name="connsiteY0" fmla="*/ 6628 h 1138852"/>
                <a:gd name="connsiteX1" fmla="*/ 614255 w 1974014"/>
                <a:gd name="connsiteY1" fmla="*/ 41465 h 1138852"/>
                <a:gd name="connsiteX2" fmla="*/ 871150 w 1974014"/>
                <a:gd name="connsiteY2" fmla="*/ 429422 h 1138852"/>
                <a:gd name="connsiteX3" fmla="*/ 1206197 w 1974014"/>
                <a:gd name="connsiteY3" fmla="*/ 1043675 h 1138852"/>
                <a:gd name="connsiteX4" fmla="*/ 1974014 w 1974014"/>
                <a:gd name="connsiteY4" fmla="*/ 1127437 h 1138852"/>
                <a:gd name="connsiteX0" fmla="*/ 0 w 1974014"/>
                <a:gd name="connsiteY0" fmla="*/ 14591 h 1146815"/>
                <a:gd name="connsiteX1" fmla="*/ 614255 w 1974014"/>
                <a:gd name="connsiteY1" fmla="*/ 49428 h 1146815"/>
                <a:gd name="connsiteX2" fmla="*/ 871150 w 1974014"/>
                <a:gd name="connsiteY2" fmla="*/ 437385 h 1146815"/>
                <a:gd name="connsiteX3" fmla="*/ 1206197 w 1974014"/>
                <a:gd name="connsiteY3" fmla="*/ 1051638 h 1146815"/>
                <a:gd name="connsiteX4" fmla="*/ 1974014 w 1974014"/>
                <a:gd name="connsiteY4" fmla="*/ 1135400 h 1146815"/>
                <a:gd name="connsiteX0" fmla="*/ 0 w 1974014"/>
                <a:gd name="connsiteY0" fmla="*/ 6746 h 1168198"/>
                <a:gd name="connsiteX1" fmla="*/ 614255 w 1974014"/>
                <a:gd name="connsiteY1" fmla="*/ 70811 h 1168198"/>
                <a:gd name="connsiteX2" fmla="*/ 871150 w 1974014"/>
                <a:gd name="connsiteY2" fmla="*/ 458768 h 1168198"/>
                <a:gd name="connsiteX3" fmla="*/ 1206197 w 1974014"/>
                <a:gd name="connsiteY3" fmla="*/ 1073021 h 1168198"/>
                <a:gd name="connsiteX4" fmla="*/ 1974014 w 1974014"/>
                <a:gd name="connsiteY4" fmla="*/ 1156783 h 1168198"/>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3198 h 1164650"/>
                <a:gd name="connsiteX1" fmla="*/ 614255 w 1974014"/>
                <a:gd name="connsiteY1" fmla="*/ 67263 h 1164650"/>
                <a:gd name="connsiteX2" fmla="*/ 871150 w 1974014"/>
                <a:gd name="connsiteY2" fmla="*/ 455220 h 1164650"/>
                <a:gd name="connsiteX3" fmla="*/ 1206197 w 1974014"/>
                <a:gd name="connsiteY3" fmla="*/ 1069473 h 1164650"/>
                <a:gd name="connsiteX4" fmla="*/ 1974014 w 1974014"/>
                <a:gd name="connsiteY4" fmla="*/ 1153235 h 1164650"/>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519 h 1161971"/>
                <a:gd name="connsiteX1" fmla="*/ 614255 w 1974014"/>
                <a:gd name="connsiteY1" fmla="*/ 64584 h 1161971"/>
                <a:gd name="connsiteX2" fmla="*/ 871150 w 1974014"/>
                <a:gd name="connsiteY2" fmla="*/ 452541 h 1161971"/>
                <a:gd name="connsiteX3" fmla="*/ 1206197 w 1974014"/>
                <a:gd name="connsiteY3" fmla="*/ 1066794 h 1161971"/>
                <a:gd name="connsiteX4" fmla="*/ 1974014 w 1974014"/>
                <a:gd name="connsiteY4" fmla="*/ 1150556 h 1161971"/>
                <a:gd name="connsiteX0" fmla="*/ 0 w 1974014"/>
                <a:gd name="connsiteY0" fmla="*/ 519 h 1161971"/>
                <a:gd name="connsiteX1" fmla="*/ 614255 w 1974014"/>
                <a:gd name="connsiteY1" fmla="*/ 64584 h 1161971"/>
                <a:gd name="connsiteX2" fmla="*/ 871150 w 1974014"/>
                <a:gd name="connsiteY2" fmla="*/ 452541 h 1161971"/>
                <a:gd name="connsiteX3" fmla="*/ 1206197 w 1974014"/>
                <a:gd name="connsiteY3" fmla="*/ 1066794 h 1161971"/>
                <a:gd name="connsiteX4" fmla="*/ 1974014 w 1974014"/>
                <a:gd name="connsiteY4" fmla="*/ 1150556 h 1161971"/>
                <a:gd name="connsiteX0" fmla="*/ 0 w 1974014"/>
                <a:gd name="connsiteY0" fmla="*/ 35732 h 1197184"/>
                <a:gd name="connsiteX1" fmla="*/ 614255 w 1974014"/>
                <a:gd name="connsiteY1" fmla="*/ 99797 h 1197184"/>
                <a:gd name="connsiteX2" fmla="*/ 1206197 w 1974014"/>
                <a:gd name="connsiteY2" fmla="*/ 1102007 h 1197184"/>
                <a:gd name="connsiteX3" fmla="*/ 1974014 w 1974014"/>
                <a:gd name="connsiteY3" fmla="*/ 1185769 h 1197184"/>
                <a:gd name="connsiteX0" fmla="*/ 0 w 1974014"/>
                <a:gd name="connsiteY0" fmla="*/ 0 h 1161452"/>
                <a:gd name="connsiteX1" fmla="*/ 661880 w 1974014"/>
                <a:gd name="connsiteY1" fmla="*/ 172015 h 1161452"/>
                <a:gd name="connsiteX2" fmla="*/ 1206197 w 1974014"/>
                <a:gd name="connsiteY2" fmla="*/ 1066275 h 1161452"/>
                <a:gd name="connsiteX3" fmla="*/ 1974014 w 1974014"/>
                <a:gd name="connsiteY3" fmla="*/ 1150037 h 1161452"/>
                <a:gd name="connsiteX0" fmla="*/ 0 w 1798168"/>
                <a:gd name="connsiteY0" fmla="*/ 0 h 1171158"/>
                <a:gd name="connsiteX1" fmla="*/ 661880 w 1798168"/>
                <a:gd name="connsiteY1" fmla="*/ 172015 h 1171158"/>
                <a:gd name="connsiteX2" fmla="*/ 1206197 w 1798168"/>
                <a:gd name="connsiteY2" fmla="*/ 1066275 h 1171158"/>
                <a:gd name="connsiteX3" fmla="*/ 1798168 w 1798168"/>
                <a:gd name="connsiteY3" fmla="*/ 1162826 h 1171158"/>
                <a:gd name="connsiteX0" fmla="*/ 0 w 1798168"/>
                <a:gd name="connsiteY0" fmla="*/ 0 h 1165595"/>
                <a:gd name="connsiteX1" fmla="*/ 661880 w 1798168"/>
                <a:gd name="connsiteY1" fmla="*/ 172015 h 1165595"/>
                <a:gd name="connsiteX2" fmla="*/ 1206197 w 1798168"/>
                <a:gd name="connsiteY2" fmla="*/ 1066275 h 1165595"/>
                <a:gd name="connsiteX3" fmla="*/ 1798168 w 1798168"/>
                <a:gd name="connsiteY3" fmla="*/ 1162826 h 1165595"/>
              </a:gdLst>
              <a:ahLst/>
              <a:cxnLst>
                <a:cxn ang="0">
                  <a:pos x="connsiteX0" y="connsiteY0"/>
                </a:cxn>
                <a:cxn ang="0">
                  <a:pos x="connsiteX1" y="connsiteY1"/>
                </a:cxn>
                <a:cxn ang="0">
                  <a:pos x="connsiteX2" y="connsiteY2"/>
                </a:cxn>
                <a:cxn ang="0">
                  <a:pos x="connsiteX3" y="connsiteY3"/>
                </a:cxn>
              </a:cxnLst>
              <a:rect l="l" t="t" r="r" b="b"/>
              <a:pathLst>
                <a:path w="1798168" h="1165595">
                  <a:moveTo>
                    <a:pt x="0" y="0"/>
                  </a:moveTo>
                  <a:cubicBezTo>
                    <a:pt x="161854" y="191"/>
                    <a:pt x="460847" y="-5697"/>
                    <a:pt x="661880" y="172015"/>
                  </a:cubicBezTo>
                  <a:cubicBezTo>
                    <a:pt x="862913" y="349727"/>
                    <a:pt x="979571" y="885280"/>
                    <a:pt x="1206197" y="1066275"/>
                  </a:cubicBezTo>
                  <a:cubicBezTo>
                    <a:pt x="1390008" y="1182611"/>
                    <a:pt x="1499771" y="1166324"/>
                    <a:pt x="1798168" y="1162826"/>
                  </a:cubicBezTo>
                </a:path>
              </a:pathLst>
            </a:custGeom>
            <a:noFill/>
            <a:ln w="63500">
              <a:solidFill>
                <a:schemeClr val="bg1">
                  <a:lumMod val="65000"/>
                </a:schemeClr>
              </a:solidFill>
              <a:tailEnd type="triangle" w="med" len="med"/>
            </a:ln>
            <a:effectLst>
              <a:outerShdw blurRad="50800" dist="50800" dir="5400000" sx="1000" sy="1000" algn="ctr" rotWithShape="0">
                <a:srgbClr val="000000"/>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cxnSp>
          <p:nvCxnSpPr>
            <p:cNvPr id="33" name="Straight Connector 32">
              <a:extLst>
                <a:ext uri="{FF2B5EF4-FFF2-40B4-BE49-F238E27FC236}">
                  <a16:creationId xmlns:a16="http://schemas.microsoft.com/office/drawing/2014/main" id="{5B9736D4-DA09-E594-E338-E3253FE42C62}"/>
                </a:ext>
              </a:extLst>
            </p:cNvPr>
            <p:cNvCxnSpPr>
              <a:cxnSpLocks/>
            </p:cNvCxnSpPr>
            <p:nvPr/>
          </p:nvCxnSpPr>
          <p:spPr>
            <a:xfrm flipV="1">
              <a:off x="5694637" y="3272928"/>
              <a:ext cx="2267108" cy="26864"/>
            </a:xfrm>
            <a:prstGeom prst="line">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Freeform 33">
              <a:extLst>
                <a:ext uri="{FF2B5EF4-FFF2-40B4-BE49-F238E27FC236}">
                  <a16:creationId xmlns:a16="http://schemas.microsoft.com/office/drawing/2014/main" id="{914C284E-E2AB-7920-3661-A3060A10154F}"/>
                </a:ext>
              </a:extLst>
            </p:cNvPr>
            <p:cNvSpPr/>
            <p:nvPr/>
          </p:nvSpPr>
          <p:spPr>
            <a:xfrm>
              <a:off x="5694911" y="3325337"/>
              <a:ext cx="1372733" cy="661662"/>
            </a:xfrm>
            <a:custGeom>
              <a:avLst/>
              <a:gdLst>
                <a:gd name="connsiteX0" fmla="*/ 0 w 1982364"/>
                <a:gd name="connsiteY0" fmla="*/ 23861 h 1089279"/>
                <a:gd name="connsiteX1" fmla="*/ 614254 w 1982364"/>
                <a:gd name="connsiteY1" fmla="*/ 37821 h 1089279"/>
                <a:gd name="connsiteX2" fmla="*/ 879500 w 1982364"/>
                <a:gd name="connsiteY2" fmla="*/ 379849 h 1089279"/>
                <a:gd name="connsiteX3" fmla="*/ 1214547 w 1982364"/>
                <a:gd name="connsiteY3" fmla="*/ 994102 h 1089279"/>
                <a:gd name="connsiteX4" fmla="*/ 1982364 w 1982364"/>
                <a:gd name="connsiteY4" fmla="*/ 1077864 h 1089279"/>
                <a:gd name="connsiteX0" fmla="*/ 0 w 1974014"/>
                <a:gd name="connsiteY0" fmla="*/ 13250 h 1107896"/>
                <a:gd name="connsiteX1" fmla="*/ 605904 w 1974014"/>
                <a:gd name="connsiteY1" fmla="*/ 56438 h 1107896"/>
                <a:gd name="connsiteX2" fmla="*/ 871150 w 1974014"/>
                <a:gd name="connsiteY2" fmla="*/ 398466 h 1107896"/>
                <a:gd name="connsiteX3" fmla="*/ 1206197 w 1974014"/>
                <a:gd name="connsiteY3" fmla="*/ 1012719 h 1107896"/>
                <a:gd name="connsiteX4" fmla="*/ 1974014 w 1974014"/>
                <a:gd name="connsiteY4" fmla="*/ 1096481 h 1107896"/>
                <a:gd name="connsiteX0" fmla="*/ 0 w 1974014"/>
                <a:gd name="connsiteY0" fmla="*/ 4076 h 1098722"/>
                <a:gd name="connsiteX1" fmla="*/ 605904 w 1974014"/>
                <a:gd name="connsiteY1" fmla="*/ 47264 h 1098722"/>
                <a:gd name="connsiteX2" fmla="*/ 871150 w 1974014"/>
                <a:gd name="connsiteY2" fmla="*/ 389292 h 1098722"/>
                <a:gd name="connsiteX3" fmla="*/ 1206197 w 1974014"/>
                <a:gd name="connsiteY3" fmla="*/ 1003545 h 1098722"/>
                <a:gd name="connsiteX4" fmla="*/ 1974014 w 1974014"/>
                <a:gd name="connsiteY4" fmla="*/ 1087307 h 1098722"/>
                <a:gd name="connsiteX0" fmla="*/ 0 w 1974014"/>
                <a:gd name="connsiteY0" fmla="*/ 4076 h 1098722"/>
                <a:gd name="connsiteX1" fmla="*/ 605904 w 1974014"/>
                <a:gd name="connsiteY1" fmla="*/ 47264 h 1098722"/>
                <a:gd name="connsiteX2" fmla="*/ 871150 w 1974014"/>
                <a:gd name="connsiteY2" fmla="*/ 389292 h 1098722"/>
                <a:gd name="connsiteX3" fmla="*/ 1206197 w 1974014"/>
                <a:gd name="connsiteY3" fmla="*/ 1003545 h 1098722"/>
                <a:gd name="connsiteX4" fmla="*/ 1974014 w 1974014"/>
                <a:gd name="connsiteY4" fmla="*/ 1087307 h 1098722"/>
                <a:gd name="connsiteX0" fmla="*/ 0 w 1974014"/>
                <a:gd name="connsiteY0" fmla="*/ 278 h 1124151"/>
                <a:gd name="connsiteX1" fmla="*/ 605904 w 1974014"/>
                <a:gd name="connsiteY1" fmla="*/ 72693 h 1124151"/>
                <a:gd name="connsiteX2" fmla="*/ 871150 w 1974014"/>
                <a:gd name="connsiteY2" fmla="*/ 414721 h 1124151"/>
                <a:gd name="connsiteX3" fmla="*/ 1206197 w 1974014"/>
                <a:gd name="connsiteY3" fmla="*/ 1028974 h 1124151"/>
                <a:gd name="connsiteX4" fmla="*/ 1974014 w 1974014"/>
                <a:gd name="connsiteY4" fmla="*/ 1112736 h 1124151"/>
                <a:gd name="connsiteX0" fmla="*/ 0 w 1974014"/>
                <a:gd name="connsiteY0" fmla="*/ 77 h 1123950"/>
                <a:gd name="connsiteX1" fmla="*/ 605904 w 1974014"/>
                <a:gd name="connsiteY1" fmla="*/ 97544 h 1123950"/>
                <a:gd name="connsiteX2" fmla="*/ 871150 w 1974014"/>
                <a:gd name="connsiteY2" fmla="*/ 414520 h 1123950"/>
                <a:gd name="connsiteX3" fmla="*/ 1206197 w 1974014"/>
                <a:gd name="connsiteY3" fmla="*/ 1028773 h 1123950"/>
                <a:gd name="connsiteX4" fmla="*/ 1974014 w 1974014"/>
                <a:gd name="connsiteY4" fmla="*/ 1112535 h 1123950"/>
                <a:gd name="connsiteX0" fmla="*/ 0 w 1974014"/>
                <a:gd name="connsiteY0" fmla="*/ 77 h 1123950"/>
                <a:gd name="connsiteX1" fmla="*/ 605904 w 1974014"/>
                <a:gd name="connsiteY1" fmla="*/ 97544 h 1123950"/>
                <a:gd name="connsiteX2" fmla="*/ 871150 w 1974014"/>
                <a:gd name="connsiteY2" fmla="*/ 414520 h 1123950"/>
                <a:gd name="connsiteX3" fmla="*/ 1206197 w 1974014"/>
                <a:gd name="connsiteY3" fmla="*/ 1028773 h 1123950"/>
                <a:gd name="connsiteX4" fmla="*/ 1974014 w 1974014"/>
                <a:gd name="connsiteY4" fmla="*/ 1112535 h 1123950"/>
                <a:gd name="connsiteX0" fmla="*/ 0 w 1974014"/>
                <a:gd name="connsiteY0" fmla="*/ 4025 h 1127898"/>
                <a:gd name="connsiteX1" fmla="*/ 605904 w 1974014"/>
                <a:gd name="connsiteY1" fmla="*/ 51388 h 1127898"/>
                <a:gd name="connsiteX2" fmla="*/ 871150 w 1974014"/>
                <a:gd name="connsiteY2" fmla="*/ 418468 h 1127898"/>
                <a:gd name="connsiteX3" fmla="*/ 1206197 w 1974014"/>
                <a:gd name="connsiteY3" fmla="*/ 1032721 h 1127898"/>
                <a:gd name="connsiteX4" fmla="*/ 1974014 w 1974014"/>
                <a:gd name="connsiteY4" fmla="*/ 1116483 h 1127898"/>
                <a:gd name="connsiteX0" fmla="*/ 0 w 1974014"/>
                <a:gd name="connsiteY0" fmla="*/ 171 h 1161622"/>
                <a:gd name="connsiteX1" fmla="*/ 605904 w 1974014"/>
                <a:gd name="connsiteY1" fmla="*/ 85112 h 1161622"/>
                <a:gd name="connsiteX2" fmla="*/ 871150 w 1974014"/>
                <a:gd name="connsiteY2" fmla="*/ 452192 h 1161622"/>
                <a:gd name="connsiteX3" fmla="*/ 1206197 w 1974014"/>
                <a:gd name="connsiteY3" fmla="*/ 1066445 h 1161622"/>
                <a:gd name="connsiteX4" fmla="*/ 1974014 w 1974014"/>
                <a:gd name="connsiteY4" fmla="*/ 1150207 h 1161622"/>
                <a:gd name="connsiteX0" fmla="*/ 0 w 1974014"/>
                <a:gd name="connsiteY0" fmla="*/ 2082 h 1134306"/>
                <a:gd name="connsiteX1" fmla="*/ 605904 w 1974014"/>
                <a:gd name="connsiteY1" fmla="*/ 57796 h 1134306"/>
                <a:gd name="connsiteX2" fmla="*/ 871150 w 1974014"/>
                <a:gd name="connsiteY2" fmla="*/ 424876 h 1134306"/>
                <a:gd name="connsiteX3" fmla="*/ 1206197 w 1974014"/>
                <a:gd name="connsiteY3" fmla="*/ 1039129 h 1134306"/>
                <a:gd name="connsiteX4" fmla="*/ 1974014 w 1974014"/>
                <a:gd name="connsiteY4" fmla="*/ 1122891 h 1134306"/>
                <a:gd name="connsiteX0" fmla="*/ 0 w 1974014"/>
                <a:gd name="connsiteY0" fmla="*/ 0 h 1132224"/>
                <a:gd name="connsiteX1" fmla="*/ 605904 w 1974014"/>
                <a:gd name="connsiteY1" fmla="*/ 55714 h 1132224"/>
                <a:gd name="connsiteX2" fmla="*/ 871150 w 1974014"/>
                <a:gd name="connsiteY2" fmla="*/ 422794 h 1132224"/>
                <a:gd name="connsiteX3" fmla="*/ 1206197 w 1974014"/>
                <a:gd name="connsiteY3" fmla="*/ 1037047 h 1132224"/>
                <a:gd name="connsiteX4" fmla="*/ 1974014 w 1974014"/>
                <a:gd name="connsiteY4" fmla="*/ 1120809 h 1132224"/>
                <a:gd name="connsiteX0" fmla="*/ 0 w 1974014"/>
                <a:gd name="connsiteY0" fmla="*/ 6628 h 1138852"/>
                <a:gd name="connsiteX1" fmla="*/ 614255 w 1974014"/>
                <a:gd name="connsiteY1" fmla="*/ 41465 h 1138852"/>
                <a:gd name="connsiteX2" fmla="*/ 871150 w 1974014"/>
                <a:gd name="connsiteY2" fmla="*/ 429422 h 1138852"/>
                <a:gd name="connsiteX3" fmla="*/ 1206197 w 1974014"/>
                <a:gd name="connsiteY3" fmla="*/ 1043675 h 1138852"/>
                <a:gd name="connsiteX4" fmla="*/ 1974014 w 1974014"/>
                <a:gd name="connsiteY4" fmla="*/ 1127437 h 1138852"/>
                <a:gd name="connsiteX0" fmla="*/ 0 w 1974014"/>
                <a:gd name="connsiteY0" fmla="*/ 14591 h 1146815"/>
                <a:gd name="connsiteX1" fmla="*/ 614255 w 1974014"/>
                <a:gd name="connsiteY1" fmla="*/ 49428 h 1146815"/>
                <a:gd name="connsiteX2" fmla="*/ 871150 w 1974014"/>
                <a:gd name="connsiteY2" fmla="*/ 437385 h 1146815"/>
                <a:gd name="connsiteX3" fmla="*/ 1206197 w 1974014"/>
                <a:gd name="connsiteY3" fmla="*/ 1051638 h 1146815"/>
                <a:gd name="connsiteX4" fmla="*/ 1974014 w 1974014"/>
                <a:gd name="connsiteY4" fmla="*/ 1135400 h 1146815"/>
                <a:gd name="connsiteX0" fmla="*/ 0 w 1974014"/>
                <a:gd name="connsiteY0" fmla="*/ 6746 h 1168198"/>
                <a:gd name="connsiteX1" fmla="*/ 614255 w 1974014"/>
                <a:gd name="connsiteY1" fmla="*/ 70811 h 1168198"/>
                <a:gd name="connsiteX2" fmla="*/ 871150 w 1974014"/>
                <a:gd name="connsiteY2" fmla="*/ 458768 h 1168198"/>
                <a:gd name="connsiteX3" fmla="*/ 1206197 w 1974014"/>
                <a:gd name="connsiteY3" fmla="*/ 1073021 h 1168198"/>
                <a:gd name="connsiteX4" fmla="*/ 1974014 w 1974014"/>
                <a:gd name="connsiteY4" fmla="*/ 1156783 h 1168198"/>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3198 h 1164650"/>
                <a:gd name="connsiteX1" fmla="*/ 614255 w 1974014"/>
                <a:gd name="connsiteY1" fmla="*/ 67263 h 1164650"/>
                <a:gd name="connsiteX2" fmla="*/ 871150 w 1974014"/>
                <a:gd name="connsiteY2" fmla="*/ 455220 h 1164650"/>
                <a:gd name="connsiteX3" fmla="*/ 1206197 w 1974014"/>
                <a:gd name="connsiteY3" fmla="*/ 1069473 h 1164650"/>
                <a:gd name="connsiteX4" fmla="*/ 1974014 w 1974014"/>
                <a:gd name="connsiteY4" fmla="*/ 1153235 h 1164650"/>
                <a:gd name="connsiteX0" fmla="*/ 0 w 1974014"/>
                <a:gd name="connsiteY0" fmla="*/ 0 h 1161452"/>
                <a:gd name="connsiteX1" fmla="*/ 614255 w 1974014"/>
                <a:gd name="connsiteY1" fmla="*/ 64065 h 1161452"/>
                <a:gd name="connsiteX2" fmla="*/ 871150 w 1974014"/>
                <a:gd name="connsiteY2" fmla="*/ 452022 h 1161452"/>
                <a:gd name="connsiteX3" fmla="*/ 1206197 w 1974014"/>
                <a:gd name="connsiteY3" fmla="*/ 1066275 h 1161452"/>
                <a:gd name="connsiteX4" fmla="*/ 1974014 w 1974014"/>
                <a:gd name="connsiteY4" fmla="*/ 1150037 h 1161452"/>
                <a:gd name="connsiteX0" fmla="*/ 0 w 1974014"/>
                <a:gd name="connsiteY0" fmla="*/ 519 h 1161971"/>
                <a:gd name="connsiteX1" fmla="*/ 614255 w 1974014"/>
                <a:gd name="connsiteY1" fmla="*/ 64584 h 1161971"/>
                <a:gd name="connsiteX2" fmla="*/ 871150 w 1974014"/>
                <a:gd name="connsiteY2" fmla="*/ 452541 h 1161971"/>
                <a:gd name="connsiteX3" fmla="*/ 1206197 w 1974014"/>
                <a:gd name="connsiteY3" fmla="*/ 1066794 h 1161971"/>
                <a:gd name="connsiteX4" fmla="*/ 1974014 w 1974014"/>
                <a:gd name="connsiteY4" fmla="*/ 1150556 h 1161971"/>
                <a:gd name="connsiteX0" fmla="*/ 0 w 1974014"/>
                <a:gd name="connsiteY0" fmla="*/ 519 h 1161971"/>
                <a:gd name="connsiteX1" fmla="*/ 614255 w 1974014"/>
                <a:gd name="connsiteY1" fmla="*/ 64584 h 1161971"/>
                <a:gd name="connsiteX2" fmla="*/ 871150 w 1974014"/>
                <a:gd name="connsiteY2" fmla="*/ 452541 h 1161971"/>
                <a:gd name="connsiteX3" fmla="*/ 1206197 w 1974014"/>
                <a:gd name="connsiteY3" fmla="*/ 1066794 h 1161971"/>
                <a:gd name="connsiteX4" fmla="*/ 1974014 w 1974014"/>
                <a:gd name="connsiteY4" fmla="*/ 1150556 h 1161971"/>
                <a:gd name="connsiteX0" fmla="*/ 0 w 1974014"/>
                <a:gd name="connsiteY0" fmla="*/ 35732 h 1197184"/>
                <a:gd name="connsiteX1" fmla="*/ 614255 w 1974014"/>
                <a:gd name="connsiteY1" fmla="*/ 99797 h 1197184"/>
                <a:gd name="connsiteX2" fmla="*/ 1206197 w 1974014"/>
                <a:gd name="connsiteY2" fmla="*/ 1102007 h 1197184"/>
                <a:gd name="connsiteX3" fmla="*/ 1974014 w 1974014"/>
                <a:gd name="connsiteY3" fmla="*/ 1185769 h 1197184"/>
                <a:gd name="connsiteX0" fmla="*/ 0 w 1974014"/>
                <a:gd name="connsiteY0" fmla="*/ 0 h 1161452"/>
                <a:gd name="connsiteX1" fmla="*/ 661880 w 1974014"/>
                <a:gd name="connsiteY1" fmla="*/ 172015 h 1161452"/>
                <a:gd name="connsiteX2" fmla="*/ 1206197 w 1974014"/>
                <a:gd name="connsiteY2" fmla="*/ 1066275 h 1161452"/>
                <a:gd name="connsiteX3" fmla="*/ 1974014 w 1974014"/>
                <a:gd name="connsiteY3" fmla="*/ 1150037 h 1161452"/>
                <a:gd name="connsiteX0" fmla="*/ 0 w 1798168"/>
                <a:gd name="connsiteY0" fmla="*/ 0 h 1171158"/>
                <a:gd name="connsiteX1" fmla="*/ 661880 w 1798168"/>
                <a:gd name="connsiteY1" fmla="*/ 172015 h 1171158"/>
                <a:gd name="connsiteX2" fmla="*/ 1206197 w 1798168"/>
                <a:gd name="connsiteY2" fmla="*/ 1066275 h 1171158"/>
                <a:gd name="connsiteX3" fmla="*/ 1798168 w 1798168"/>
                <a:gd name="connsiteY3" fmla="*/ 1162826 h 1171158"/>
                <a:gd name="connsiteX0" fmla="*/ 0 w 1798168"/>
                <a:gd name="connsiteY0" fmla="*/ 0 h 1165595"/>
                <a:gd name="connsiteX1" fmla="*/ 661880 w 1798168"/>
                <a:gd name="connsiteY1" fmla="*/ 172015 h 1165595"/>
                <a:gd name="connsiteX2" fmla="*/ 1206197 w 1798168"/>
                <a:gd name="connsiteY2" fmla="*/ 1066275 h 1165595"/>
                <a:gd name="connsiteX3" fmla="*/ 1798168 w 1798168"/>
                <a:gd name="connsiteY3" fmla="*/ 1162826 h 1165595"/>
              </a:gdLst>
              <a:ahLst/>
              <a:cxnLst>
                <a:cxn ang="0">
                  <a:pos x="connsiteX0" y="connsiteY0"/>
                </a:cxn>
                <a:cxn ang="0">
                  <a:pos x="connsiteX1" y="connsiteY1"/>
                </a:cxn>
                <a:cxn ang="0">
                  <a:pos x="connsiteX2" y="connsiteY2"/>
                </a:cxn>
                <a:cxn ang="0">
                  <a:pos x="connsiteX3" y="connsiteY3"/>
                </a:cxn>
              </a:cxnLst>
              <a:rect l="l" t="t" r="r" b="b"/>
              <a:pathLst>
                <a:path w="1798168" h="1165595">
                  <a:moveTo>
                    <a:pt x="0" y="0"/>
                  </a:moveTo>
                  <a:cubicBezTo>
                    <a:pt x="161854" y="191"/>
                    <a:pt x="460847" y="-5697"/>
                    <a:pt x="661880" y="172015"/>
                  </a:cubicBezTo>
                  <a:cubicBezTo>
                    <a:pt x="862913" y="349727"/>
                    <a:pt x="979571" y="885280"/>
                    <a:pt x="1206197" y="1066275"/>
                  </a:cubicBezTo>
                  <a:cubicBezTo>
                    <a:pt x="1390008" y="1182611"/>
                    <a:pt x="1499771" y="1166324"/>
                    <a:pt x="1798168" y="1162826"/>
                  </a:cubicBezTo>
                </a:path>
              </a:pathLst>
            </a:custGeom>
            <a:noFill/>
            <a:ln w="31750">
              <a:solidFill>
                <a:schemeClr val="bg1">
                  <a:lumMod val="65000"/>
                </a:schemeClr>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cxnSp>
          <p:nvCxnSpPr>
            <p:cNvPr id="35" name="Straight Connector 34">
              <a:extLst>
                <a:ext uri="{FF2B5EF4-FFF2-40B4-BE49-F238E27FC236}">
                  <a16:creationId xmlns:a16="http://schemas.microsoft.com/office/drawing/2014/main" id="{5C16DFA5-19D6-5836-A178-24A347F5CED5}"/>
                </a:ext>
              </a:extLst>
            </p:cNvPr>
            <p:cNvCxnSpPr>
              <a:cxnSpLocks/>
            </p:cNvCxnSpPr>
            <p:nvPr/>
          </p:nvCxnSpPr>
          <p:spPr>
            <a:xfrm>
              <a:off x="1261383" y="3397753"/>
              <a:ext cx="687907" cy="0"/>
            </a:xfrm>
            <a:prstGeom prst="line">
              <a:avLst/>
            </a:prstGeom>
            <a:ln w="2540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B4B5155-20AF-3DAF-73CD-B6778979C40E}"/>
                </a:ext>
              </a:extLst>
            </p:cNvPr>
            <p:cNvCxnSpPr>
              <a:cxnSpLocks/>
            </p:cNvCxnSpPr>
            <p:nvPr/>
          </p:nvCxnSpPr>
          <p:spPr>
            <a:xfrm>
              <a:off x="2654839" y="3339341"/>
              <a:ext cx="687907" cy="0"/>
            </a:xfrm>
            <a:prstGeom prst="line">
              <a:avLst/>
            </a:prstGeom>
            <a:ln w="1270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DC58B07-C1F8-69CD-DBA8-C36189A5F748}"/>
                </a:ext>
              </a:extLst>
            </p:cNvPr>
            <p:cNvCxnSpPr>
              <a:cxnSpLocks/>
            </p:cNvCxnSpPr>
            <p:nvPr/>
          </p:nvCxnSpPr>
          <p:spPr>
            <a:xfrm>
              <a:off x="4611899" y="3313448"/>
              <a:ext cx="563440" cy="0"/>
            </a:xfrm>
            <a:prstGeom prst="line">
              <a:avLst/>
            </a:prstGeom>
            <a:ln w="635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27B98BA-DAE9-BE6D-AF6E-1D5FEE45AC1B}"/>
                    </a:ext>
                  </a:extLst>
                </p:cNvPr>
                <p:cNvSpPr txBox="1"/>
                <p:nvPr/>
              </p:nvSpPr>
              <p:spPr>
                <a:xfrm>
                  <a:off x="1094165" y="2892640"/>
                  <a:ext cx="1253243" cy="303044"/>
                </a:xfrm>
                <a:prstGeom prst="rect">
                  <a:avLst/>
                </a:prstGeom>
                <a:noFill/>
              </p:spPr>
              <p:txBody>
                <a:bodyPr wrap="none" rtlCol="0">
                  <a:spAutoFit/>
                </a:bodyPr>
                <a:lstStyle/>
                <a:p>
                  <a:r>
                    <a:rPr lang="en-US" dirty="0">
                      <a:solidFill>
                        <a:srgbClr val="1E4899"/>
                      </a:solidFill>
                      <a:latin typeface="Helvetica" pitchFamily="2" charset="0"/>
                    </a:rPr>
                    <a:t>Residual (</a:t>
                  </a:r>
                  <a14:m>
                    <m:oMath xmlns:m="http://schemas.openxmlformats.org/officeDocument/2006/math">
                      <m:sSup>
                        <m:sSupPr>
                          <m:ctrlPr>
                            <a:rPr lang="en-US" b="0" i="1" smtClean="0">
                              <a:solidFill>
                                <a:srgbClr val="1E4899"/>
                              </a:solidFill>
                              <a:latin typeface="Cambria Math" panose="02040503050406030204" pitchFamily="18" charset="0"/>
                            </a:rPr>
                          </m:ctrlPr>
                        </m:sSupPr>
                        <m:e>
                          <m:r>
                            <a:rPr lang="en-US" b="0" i="1" smtClean="0">
                              <a:solidFill>
                                <a:srgbClr val="1E4899"/>
                              </a:solidFill>
                              <a:latin typeface="Cambria Math" panose="02040503050406030204" pitchFamily="18" charset="0"/>
                            </a:rPr>
                            <m:t>𝑟</m:t>
                          </m:r>
                        </m:e>
                        <m:sup>
                          <m:r>
                            <a:rPr lang="en-US" b="0" i="1" smtClean="0">
                              <a:solidFill>
                                <a:srgbClr val="1E4899"/>
                              </a:solidFill>
                              <a:latin typeface="Cambria Math" panose="02040503050406030204" pitchFamily="18" charset="0"/>
                            </a:rPr>
                            <m:t>0</m:t>
                          </m:r>
                        </m:sup>
                      </m:sSup>
                    </m:oMath>
                  </a14:m>
                  <a:r>
                    <a:rPr lang="en-US" dirty="0">
                      <a:solidFill>
                        <a:srgbClr val="1E4899"/>
                      </a:solidFill>
                      <a:latin typeface="Helvetica" pitchFamily="2" charset="0"/>
                    </a:rPr>
                    <a:t>)</a:t>
                  </a:r>
                </a:p>
              </p:txBody>
            </p:sp>
          </mc:Choice>
          <mc:Fallback xmlns="">
            <p:sp>
              <p:nvSpPr>
                <p:cNvPr id="38" name="TextBox 37">
                  <a:extLst>
                    <a:ext uri="{FF2B5EF4-FFF2-40B4-BE49-F238E27FC236}">
                      <a16:creationId xmlns:a16="http://schemas.microsoft.com/office/drawing/2014/main" id="{A27B98BA-DAE9-BE6D-AF6E-1D5FEE45AC1B}"/>
                    </a:ext>
                  </a:extLst>
                </p:cNvPr>
                <p:cNvSpPr txBox="1">
                  <a:spLocks noRot="1" noChangeAspect="1" noMove="1" noResize="1" noEditPoints="1" noAdjustHandles="1" noChangeArrowheads="1" noChangeShapeType="1" noTextEdit="1"/>
                </p:cNvSpPr>
                <p:nvPr/>
              </p:nvSpPr>
              <p:spPr>
                <a:xfrm>
                  <a:off x="1094165" y="2892640"/>
                  <a:ext cx="1253243" cy="303044"/>
                </a:xfrm>
                <a:prstGeom prst="rect">
                  <a:avLst/>
                </a:prstGeom>
                <a:blipFill>
                  <a:blip r:embed="rId4"/>
                  <a:stretch>
                    <a:fillRect l="-3306" t="-10000" r="-2479"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C2FA1869-A4BC-DEBB-6FAF-9C7793254885}"/>
                    </a:ext>
                  </a:extLst>
                </p:cNvPr>
                <p:cNvSpPr txBox="1"/>
                <p:nvPr/>
              </p:nvSpPr>
              <p:spPr>
                <a:xfrm>
                  <a:off x="4472499" y="2892640"/>
                  <a:ext cx="1253243" cy="303044"/>
                </a:xfrm>
                <a:prstGeom prst="rect">
                  <a:avLst/>
                </a:prstGeom>
                <a:noFill/>
              </p:spPr>
              <p:txBody>
                <a:bodyPr wrap="none" rtlCol="0">
                  <a:spAutoFit/>
                </a:bodyPr>
                <a:lstStyle/>
                <a:p>
                  <a:r>
                    <a:rPr lang="en-US" dirty="0">
                      <a:solidFill>
                        <a:srgbClr val="1E4899"/>
                      </a:solidFill>
                      <a:latin typeface="Helvetica" pitchFamily="2" charset="0"/>
                    </a:rPr>
                    <a:t>Residual (</a:t>
                  </a:r>
                  <a14:m>
                    <m:oMath xmlns:m="http://schemas.openxmlformats.org/officeDocument/2006/math">
                      <m:sSup>
                        <m:sSupPr>
                          <m:ctrlPr>
                            <a:rPr lang="en-US" b="0" i="1" smtClean="0">
                              <a:solidFill>
                                <a:srgbClr val="1E4899"/>
                              </a:solidFill>
                              <a:latin typeface="Cambria Math" panose="02040503050406030204" pitchFamily="18" charset="0"/>
                            </a:rPr>
                          </m:ctrlPr>
                        </m:sSupPr>
                        <m:e>
                          <m:r>
                            <a:rPr lang="en-US" b="0" i="1" smtClean="0">
                              <a:solidFill>
                                <a:srgbClr val="1E4899"/>
                              </a:solidFill>
                              <a:latin typeface="Cambria Math" panose="02040503050406030204" pitchFamily="18" charset="0"/>
                            </a:rPr>
                            <m:t>𝑟</m:t>
                          </m:r>
                        </m:e>
                        <m:sup>
                          <m:r>
                            <a:rPr lang="en-US" b="0" i="1" smtClean="0">
                              <a:solidFill>
                                <a:srgbClr val="1E4899"/>
                              </a:solidFill>
                              <a:latin typeface="Cambria Math" panose="02040503050406030204" pitchFamily="18" charset="0"/>
                            </a:rPr>
                            <m:t>2</m:t>
                          </m:r>
                        </m:sup>
                      </m:sSup>
                    </m:oMath>
                  </a14:m>
                  <a:r>
                    <a:rPr lang="en-US" dirty="0">
                      <a:solidFill>
                        <a:srgbClr val="1E4899"/>
                      </a:solidFill>
                      <a:latin typeface="Helvetica" pitchFamily="2" charset="0"/>
                    </a:rPr>
                    <a:t>)</a:t>
                  </a:r>
                </a:p>
              </p:txBody>
            </p:sp>
          </mc:Choice>
          <mc:Fallback xmlns="">
            <p:sp>
              <p:nvSpPr>
                <p:cNvPr id="39" name="TextBox 38">
                  <a:extLst>
                    <a:ext uri="{FF2B5EF4-FFF2-40B4-BE49-F238E27FC236}">
                      <a16:creationId xmlns:a16="http://schemas.microsoft.com/office/drawing/2014/main" id="{C2FA1869-A4BC-DEBB-6FAF-9C7793254885}"/>
                    </a:ext>
                  </a:extLst>
                </p:cNvPr>
                <p:cNvSpPr txBox="1">
                  <a:spLocks noRot="1" noChangeAspect="1" noMove="1" noResize="1" noEditPoints="1" noAdjustHandles="1" noChangeArrowheads="1" noChangeShapeType="1" noTextEdit="1"/>
                </p:cNvSpPr>
                <p:nvPr/>
              </p:nvSpPr>
              <p:spPr>
                <a:xfrm>
                  <a:off x="4472499" y="2892640"/>
                  <a:ext cx="1253243" cy="303044"/>
                </a:xfrm>
                <a:prstGeom prst="rect">
                  <a:avLst/>
                </a:prstGeom>
                <a:blipFill>
                  <a:blip r:embed="rId5"/>
                  <a:stretch>
                    <a:fillRect l="-3306" t="-10000" r="-2479" b="-23333"/>
                  </a:stretch>
                </a:blipFill>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17506C65-538A-80C9-03A2-FE6472D6A199}"/>
                </a:ext>
              </a:extLst>
            </p:cNvPr>
            <p:cNvCxnSpPr>
              <a:cxnSpLocks/>
            </p:cNvCxnSpPr>
            <p:nvPr/>
          </p:nvCxnSpPr>
          <p:spPr>
            <a:xfrm>
              <a:off x="3383150" y="4095479"/>
              <a:ext cx="3704758" cy="0"/>
            </a:xfrm>
            <a:prstGeom prst="line">
              <a:avLst/>
            </a:prstGeom>
            <a:ln w="127000">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D47B7C7-971C-BB7A-84ED-C05C546EC0EA}"/>
                </a:ext>
              </a:extLst>
            </p:cNvPr>
            <p:cNvCxnSpPr>
              <a:cxnSpLocks/>
            </p:cNvCxnSpPr>
            <p:nvPr/>
          </p:nvCxnSpPr>
          <p:spPr>
            <a:xfrm>
              <a:off x="5114346" y="4021352"/>
              <a:ext cx="1973562" cy="0"/>
            </a:xfrm>
            <a:prstGeom prst="line">
              <a:avLst/>
            </a:prstGeom>
            <a:ln w="63500">
              <a:solidFill>
                <a:schemeClr val="bg1">
                  <a:lumMod val="6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12D127E-E526-943B-FFF1-20106EBB9940}"/>
                </a:ext>
              </a:extLst>
            </p:cNvPr>
            <p:cNvCxnSpPr>
              <a:cxnSpLocks/>
            </p:cNvCxnSpPr>
            <p:nvPr/>
          </p:nvCxnSpPr>
          <p:spPr>
            <a:xfrm flipV="1">
              <a:off x="6710320" y="4107504"/>
              <a:ext cx="357324" cy="17042"/>
            </a:xfrm>
            <a:prstGeom prst="line">
              <a:avLst/>
            </a:prstGeom>
            <a:ln w="31750">
              <a:solidFill>
                <a:schemeClr val="bg1">
                  <a:lumMod val="6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9E3445-96CD-B6A2-09A5-68573FE05547}"/>
                </a:ext>
              </a:extLst>
            </p:cNvPr>
            <p:cNvCxnSpPr>
              <a:cxnSpLocks/>
            </p:cNvCxnSpPr>
            <p:nvPr/>
          </p:nvCxnSpPr>
          <p:spPr>
            <a:xfrm>
              <a:off x="7011249" y="4066411"/>
              <a:ext cx="1024387" cy="0"/>
            </a:xfrm>
            <a:prstGeom prst="line">
              <a:avLst/>
            </a:prstGeom>
            <a:ln w="190500">
              <a:solidFill>
                <a:schemeClr val="bg1">
                  <a:lumMod val="65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44" name="Freeform 43">
              <a:extLst>
                <a:ext uri="{FF2B5EF4-FFF2-40B4-BE49-F238E27FC236}">
                  <a16:creationId xmlns:a16="http://schemas.microsoft.com/office/drawing/2014/main" id="{798F2038-E41D-794E-E460-E6AF2C317A77}"/>
                </a:ext>
              </a:extLst>
            </p:cNvPr>
            <p:cNvSpPr/>
            <p:nvPr/>
          </p:nvSpPr>
          <p:spPr>
            <a:xfrm>
              <a:off x="1769541" y="1800978"/>
              <a:ext cx="3028527" cy="389177"/>
            </a:xfrm>
            <a:custGeom>
              <a:avLst/>
              <a:gdLst>
                <a:gd name="connsiteX0" fmla="*/ 0 w 1585731"/>
                <a:gd name="connsiteY0" fmla="*/ 289441 h 312591"/>
                <a:gd name="connsiteX1" fmla="*/ 844951 w 1585731"/>
                <a:gd name="connsiteY1" fmla="*/ 74 h 312591"/>
                <a:gd name="connsiteX2" fmla="*/ 1585731 w 1585731"/>
                <a:gd name="connsiteY2" fmla="*/ 312591 h 312591"/>
                <a:gd name="connsiteX0" fmla="*/ 0 w 1490373"/>
                <a:gd name="connsiteY0" fmla="*/ 289441 h 514283"/>
                <a:gd name="connsiteX1" fmla="*/ 844951 w 1490373"/>
                <a:gd name="connsiteY1" fmla="*/ 74 h 514283"/>
                <a:gd name="connsiteX2" fmla="*/ 1490373 w 1490373"/>
                <a:gd name="connsiteY2" fmla="*/ 514283 h 514283"/>
                <a:gd name="connsiteX0" fmla="*/ 0 w 1490373"/>
                <a:gd name="connsiteY0" fmla="*/ 289441 h 514283"/>
                <a:gd name="connsiteX1" fmla="*/ 844951 w 1490373"/>
                <a:gd name="connsiteY1" fmla="*/ 74 h 514283"/>
                <a:gd name="connsiteX2" fmla="*/ 1490373 w 1490373"/>
                <a:gd name="connsiteY2" fmla="*/ 514283 h 514283"/>
              </a:gdLst>
              <a:ahLst/>
              <a:cxnLst>
                <a:cxn ang="0">
                  <a:pos x="connsiteX0" y="connsiteY0"/>
                </a:cxn>
                <a:cxn ang="0">
                  <a:pos x="connsiteX1" y="connsiteY1"/>
                </a:cxn>
                <a:cxn ang="0">
                  <a:pos x="connsiteX2" y="connsiteY2"/>
                </a:cxn>
              </a:cxnLst>
              <a:rect l="l" t="t" r="r" b="b"/>
              <a:pathLst>
                <a:path w="1490373" h="514283">
                  <a:moveTo>
                    <a:pt x="0" y="289441"/>
                  </a:moveTo>
                  <a:cubicBezTo>
                    <a:pt x="290331" y="142828"/>
                    <a:pt x="580663" y="-3784"/>
                    <a:pt x="844951" y="74"/>
                  </a:cubicBezTo>
                  <a:cubicBezTo>
                    <a:pt x="1109239" y="3932"/>
                    <a:pt x="1309342" y="222436"/>
                    <a:pt x="1490373" y="514283"/>
                  </a:cubicBezTo>
                </a:path>
              </a:pathLst>
            </a:custGeom>
            <a:ln w="12700">
              <a:solidFill>
                <a:schemeClr val="tx1"/>
              </a:solidFill>
              <a:prstDash val="dashDot"/>
              <a:tailEnd type="stealth"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Helvetica" pitchFamily="2" charset="0"/>
              </a:endParaRPr>
            </a:p>
          </p:txBody>
        </p:sp>
        <p:sp>
          <p:nvSpPr>
            <p:cNvPr id="45" name="Freeform 44">
              <a:extLst>
                <a:ext uri="{FF2B5EF4-FFF2-40B4-BE49-F238E27FC236}">
                  <a16:creationId xmlns:a16="http://schemas.microsoft.com/office/drawing/2014/main" id="{3711074A-D771-643A-5A2D-B841741F0E94}"/>
                </a:ext>
              </a:extLst>
            </p:cNvPr>
            <p:cNvSpPr/>
            <p:nvPr/>
          </p:nvSpPr>
          <p:spPr>
            <a:xfrm>
              <a:off x="1769542" y="1935613"/>
              <a:ext cx="1566984" cy="240532"/>
            </a:xfrm>
            <a:custGeom>
              <a:avLst/>
              <a:gdLst>
                <a:gd name="connsiteX0" fmla="*/ 0 w 3576577"/>
                <a:gd name="connsiteY0" fmla="*/ 416917 h 416917"/>
                <a:gd name="connsiteX1" fmla="*/ 1794076 w 3576577"/>
                <a:gd name="connsiteY1" fmla="*/ 228 h 416917"/>
                <a:gd name="connsiteX2" fmla="*/ 3576577 w 3576577"/>
                <a:gd name="connsiteY2" fmla="*/ 370618 h 416917"/>
                <a:gd name="connsiteX0" fmla="*/ 0 w 3510935"/>
                <a:gd name="connsiteY0" fmla="*/ 416750 h 914369"/>
                <a:gd name="connsiteX1" fmla="*/ 1794076 w 3510935"/>
                <a:gd name="connsiteY1" fmla="*/ 61 h 914369"/>
                <a:gd name="connsiteX2" fmla="*/ 3510935 w 3510935"/>
                <a:gd name="connsiteY2" fmla="*/ 914369 h 914369"/>
                <a:gd name="connsiteX0" fmla="*/ 0 w 3510935"/>
                <a:gd name="connsiteY0" fmla="*/ 416779 h 914398"/>
                <a:gd name="connsiteX1" fmla="*/ 1794076 w 3510935"/>
                <a:gd name="connsiteY1" fmla="*/ 90 h 914398"/>
                <a:gd name="connsiteX2" fmla="*/ 3510935 w 3510935"/>
                <a:gd name="connsiteY2" fmla="*/ 914398 h 914398"/>
              </a:gdLst>
              <a:ahLst/>
              <a:cxnLst>
                <a:cxn ang="0">
                  <a:pos x="connsiteX0" y="connsiteY0"/>
                </a:cxn>
                <a:cxn ang="0">
                  <a:pos x="connsiteX1" y="connsiteY1"/>
                </a:cxn>
                <a:cxn ang="0">
                  <a:pos x="connsiteX2" y="connsiteY2"/>
                </a:cxn>
              </a:cxnLst>
              <a:rect l="l" t="t" r="r" b="b"/>
              <a:pathLst>
                <a:path w="3510935" h="914398">
                  <a:moveTo>
                    <a:pt x="0" y="416779"/>
                  </a:moveTo>
                  <a:cubicBezTo>
                    <a:pt x="598990" y="212292"/>
                    <a:pt x="1197980" y="7806"/>
                    <a:pt x="1794076" y="90"/>
                  </a:cubicBezTo>
                  <a:cubicBezTo>
                    <a:pt x="2390172" y="-7626"/>
                    <a:pt x="3103719" y="483602"/>
                    <a:pt x="3510935" y="914398"/>
                  </a:cubicBezTo>
                </a:path>
              </a:pathLst>
            </a:custGeom>
            <a:noFill/>
            <a:ln w="12700">
              <a:solidFill>
                <a:schemeClr val="tx1"/>
              </a:solidFill>
              <a:prstDash val="dashDot"/>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46" name="Freeform 45">
              <a:extLst>
                <a:ext uri="{FF2B5EF4-FFF2-40B4-BE49-F238E27FC236}">
                  <a16:creationId xmlns:a16="http://schemas.microsoft.com/office/drawing/2014/main" id="{6B3CE915-BE13-E17B-0F68-B99EE44A9980}"/>
                </a:ext>
              </a:extLst>
            </p:cNvPr>
            <p:cNvSpPr/>
            <p:nvPr/>
          </p:nvSpPr>
          <p:spPr>
            <a:xfrm>
              <a:off x="1789919" y="1640726"/>
              <a:ext cx="4593945" cy="558306"/>
            </a:xfrm>
            <a:custGeom>
              <a:avLst/>
              <a:gdLst>
                <a:gd name="connsiteX0" fmla="*/ 0 w 4919240"/>
                <a:gd name="connsiteY0" fmla="*/ 347614 h 405488"/>
                <a:gd name="connsiteX1" fmla="*/ 2720050 w 4919240"/>
                <a:gd name="connsiteY1" fmla="*/ 374 h 405488"/>
                <a:gd name="connsiteX2" fmla="*/ 4919240 w 4919240"/>
                <a:gd name="connsiteY2" fmla="*/ 405488 h 405488"/>
                <a:gd name="connsiteX0" fmla="*/ 0 w 4677407"/>
                <a:gd name="connsiteY0" fmla="*/ 347614 h 537714"/>
                <a:gd name="connsiteX1" fmla="*/ 2720050 w 4677407"/>
                <a:gd name="connsiteY1" fmla="*/ 374 h 537714"/>
                <a:gd name="connsiteX2" fmla="*/ 4677407 w 4677407"/>
                <a:gd name="connsiteY2" fmla="*/ 537714 h 537714"/>
                <a:gd name="connsiteX0" fmla="*/ 0 w 4677407"/>
                <a:gd name="connsiteY0" fmla="*/ 347614 h 537714"/>
                <a:gd name="connsiteX1" fmla="*/ 2720050 w 4677407"/>
                <a:gd name="connsiteY1" fmla="*/ 374 h 537714"/>
                <a:gd name="connsiteX2" fmla="*/ 4677407 w 4677407"/>
                <a:gd name="connsiteY2" fmla="*/ 537714 h 537714"/>
              </a:gdLst>
              <a:ahLst/>
              <a:cxnLst>
                <a:cxn ang="0">
                  <a:pos x="connsiteX0" y="connsiteY0"/>
                </a:cxn>
                <a:cxn ang="0">
                  <a:pos x="connsiteX1" y="connsiteY1"/>
                </a:cxn>
                <a:cxn ang="0">
                  <a:pos x="connsiteX2" y="connsiteY2"/>
                </a:cxn>
              </a:cxnLst>
              <a:rect l="l" t="t" r="r" b="b"/>
              <a:pathLst>
                <a:path w="4677407" h="537714">
                  <a:moveTo>
                    <a:pt x="0" y="347614"/>
                  </a:moveTo>
                  <a:cubicBezTo>
                    <a:pt x="950088" y="169171"/>
                    <a:pt x="1900177" y="-9272"/>
                    <a:pt x="2720050" y="374"/>
                  </a:cubicBezTo>
                  <a:cubicBezTo>
                    <a:pt x="3539923" y="10020"/>
                    <a:pt x="4108665" y="245533"/>
                    <a:pt x="4677407" y="537714"/>
                  </a:cubicBezTo>
                </a:path>
              </a:pathLst>
            </a:custGeom>
            <a:noFill/>
            <a:ln w="12700">
              <a:solidFill>
                <a:schemeClr val="tx1"/>
              </a:solidFill>
              <a:prstDash val="dashDot"/>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47" name="TextBox 46">
              <a:extLst>
                <a:ext uri="{FF2B5EF4-FFF2-40B4-BE49-F238E27FC236}">
                  <a16:creationId xmlns:a16="http://schemas.microsoft.com/office/drawing/2014/main" id="{9CBB47E7-8653-EC90-9D82-FD87ACCAF931}"/>
                </a:ext>
              </a:extLst>
            </p:cNvPr>
            <p:cNvSpPr txBox="1"/>
            <p:nvPr/>
          </p:nvSpPr>
          <p:spPr>
            <a:xfrm>
              <a:off x="4030725" y="1393058"/>
              <a:ext cx="529493" cy="298025"/>
            </a:xfrm>
            <a:prstGeom prst="rect">
              <a:avLst/>
            </a:prstGeom>
            <a:noFill/>
          </p:spPr>
          <p:txBody>
            <a:bodyPr wrap="square" rtlCol="0">
              <a:spAutoFit/>
            </a:bodyPr>
            <a:lstStyle/>
            <a:p>
              <a:r>
                <a:rPr lang="en-US" dirty="0">
                  <a:latin typeface="Helvetica" pitchFamily="2" charset="0"/>
                </a:rPr>
                <a:t>Fix</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9DDAC47A-7F75-32A3-0DC5-0D1C78ECC617}"/>
                    </a:ext>
                  </a:extLst>
                </p:cNvPr>
                <p:cNvSpPr txBox="1"/>
                <p:nvPr/>
              </p:nvSpPr>
              <p:spPr>
                <a:xfrm>
                  <a:off x="6253456" y="2892640"/>
                  <a:ext cx="1253243" cy="303044"/>
                </a:xfrm>
                <a:prstGeom prst="rect">
                  <a:avLst/>
                </a:prstGeom>
                <a:noFill/>
              </p:spPr>
              <p:txBody>
                <a:bodyPr wrap="none" rtlCol="0">
                  <a:spAutoFit/>
                </a:bodyPr>
                <a:lstStyle/>
                <a:p>
                  <a:r>
                    <a:rPr lang="en-US" dirty="0">
                      <a:solidFill>
                        <a:srgbClr val="1E4899"/>
                      </a:solidFill>
                      <a:latin typeface="Helvetica" pitchFamily="2" charset="0"/>
                    </a:rPr>
                    <a:t>Residual (</a:t>
                  </a:r>
                  <a14:m>
                    <m:oMath xmlns:m="http://schemas.openxmlformats.org/officeDocument/2006/math">
                      <m:sSup>
                        <m:sSupPr>
                          <m:ctrlPr>
                            <a:rPr lang="en-US" b="0" i="1" smtClean="0">
                              <a:solidFill>
                                <a:srgbClr val="1E4899"/>
                              </a:solidFill>
                              <a:latin typeface="Cambria Math" panose="02040503050406030204" pitchFamily="18" charset="0"/>
                            </a:rPr>
                          </m:ctrlPr>
                        </m:sSupPr>
                        <m:e>
                          <m:r>
                            <a:rPr lang="en-US" b="0" i="1" smtClean="0">
                              <a:solidFill>
                                <a:srgbClr val="1E4899"/>
                              </a:solidFill>
                              <a:latin typeface="Cambria Math" panose="02040503050406030204" pitchFamily="18" charset="0"/>
                            </a:rPr>
                            <m:t>𝑟</m:t>
                          </m:r>
                        </m:e>
                        <m:sup>
                          <m:r>
                            <a:rPr lang="en-US" b="0" i="1" smtClean="0">
                              <a:solidFill>
                                <a:srgbClr val="1E4899"/>
                              </a:solidFill>
                              <a:latin typeface="Cambria Math" panose="02040503050406030204" pitchFamily="18" charset="0"/>
                            </a:rPr>
                            <m:t>3</m:t>
                          </m:r>
                        </m:sup>
                      </m:sSup>
                    </m:oMath>
                  </a14:m>
                  <a:r>
                    <a:rPr lang="en-US" dirty="0">
                      <a:solidFill>
                        <a:srgbClr val="1E4899"/>
                      </a:solidFill>
                      <a:latin typeface="Helvetica" pitchFamily="2" charset="0"/>
                    </a:rPr>
                    <a:t>)</a:t>
                  </a:r>
                </a:p>
              </p:txBody>
            </p:sp>
          </mc:Choice>
          <mc:Fallback xmlns="">
            <p:sp>
              <p:nvSpPr>
                <p:cNvPr id="48" name="TextBox 47">
                  <a:extLst>
                    <a:ext uri="{FF2B5EF4-FFF2-40B4-BE49-F238E27FC236}">
                      <a16:creationId xmlns:a16="http://schemas.microsoft.com/office/drawing/2014/main" id="{9DDAC47A-7F75-32A3-0DC5-0D1C78ECC617}"/>
                    </a:ext>
                  </a:extLst>
                </p:cNvPr>
                <p:cNvSpPr txBox="1">
                  <a:spLocks noRot="1" noChangeAspect="1" noMove="1" noResize="1" noEditPoints="1" noAdjustHandles="1" noChangeArrowheads="1" noChangeShapeType="1" noTextEdit="1"/>
                </p:cNvSpPr>
                <p:nvPr/>
              </p:nvSpPr>
              <p:spPr>
                <a:xfrm>
                  <a:off x="6253456" y="2892640"/>
                  <a:ext cx="1253243" cy="303044"/>
                </a:xfrm>
                <a:prstGeom prst="rect">
                  <a:avLst/>
                </a:prstGeom>
                <a:blipFill>
                  <a:blip r:embed="rId6"/>
                  <a:stretch>
                    <a:fillRect l="-3306" t="-10000" r="-165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CB1B8E2-426D-59E3-497F-036962C84BD6}"/>
                    </a:ext>
                  </a:extLst>
                </p:cNvPr>
                <p:cNvSpPr txBox="1"/>
                <p:nvPr/>
              </p:nvSpPr>
              <p:spPr>
                <a:xfrm>
                  <a:off x="2992993" y="2892640"/>
                  <a:ext cx="1253243" cy="303044"/>
                </a:xfrm>
                <a:prstGeom prst="rect">
                  <a:avLst/>
                </a:prstGeom>
                <a:noFill/>
              </p:spPr>
              <p:txBody>
                <a:bodyPr wrap="none" rtlCol="0">
                  <a:spAutoFit/>
                </a:bodyPr>
                <a:lstStyle/>
                <a:p>
                  <a:r>
                    <a:rPr lang="en-US" dirty="0">
                      <a:solidFill>
                        <a:srgbClr val="1E4899"/>
                      </a:solidFill>
                      <a:latin typeface="Helvetica" pitchFamily="2" charset="0"/>
                    </a:rPr>
                    <a:t>Residual (</a:t>
                  </a:r>
                  <a14:m>
                    <m:oMath xmlns:m="http://schemas.openxmlformats.org/officeDocument/2006/math">
                      <m:sSup>
                        <m:sSupPr>
                          <m:ctrlPr>
                            <a:rPr lang="en-US" b="0" i="1" smtClean="0">
                              <a:solidFill>
                                <a:srgbClr val="1E4899"/>
                              </a:solidFill>
                              <a:latin typeface="Cambria Math" panose="02040503050406030204" pitchFamily="18" charset="0"/>
                            </a:rPr>
                          </m:ctrlPr>
                        </m:sSupPr>
                        <m:e>
                          <m:r>
                            <a:rPr lang="en-US" b="0" i="1" smtClean="0">
                              <a:solidFill>
                                <a:srgbClr val="1E4899"/>
                              </a:solidFill>
                              <a:latin typeface="Cambria Math" panose="02040503050406030204" pitchFamily="18" charset="0"/>
                            </a:rPr>
                            <m:t>𝑟</m:t>
                          </m:r>
                        </m:e>
                        <m:sup>
                          <m:r>
                            <a:rPr lang="en-US" b="0" i="1" smtClean="0">
                              <a:solidFill>
                                <a:srgbClr val="1E4899"/>
                              </a:solidFill>
                              <a:latin typeface="Cambria Math" panose="02040503050406030204" pitchFamily="18" charset="0"/>
                            </a:rPr>
                            <m:t>1</m:t>
                          </m:r>
                        </m:sup>
                      </m:sSup>
                    </m:oMath>
                  </a14:m>
                  <a:r>
                    <a:rPr lang="en-US" dirty="0">
                      <a:solidFill>
                        <a:srgbClr val="1E4899"/>
                      </a:solidFill>
                      <a:latin typeface="Helvetica" pitchFamily="2" charset="0"/>
                    </a:rPr>
                    <a:t>)</a:t>
                  </a:r>
                </a:p>
              </p:txBody>
            </p:sp>
          </mc:Choice>
          <mc:Fallback xmlns="">
            <p:sp>
              <p:nvSpPr>
                <p:cNvPr id="49" name="TextBox 48">
                  <a:extLst>
                    <a:ext uri="{FF2B5EF4-FFF2-40B4-BE49-F238E27FC236}">
                      <a16:creationId xmlns:a16="http://schemas.microsoft.com/office/drawing/2014/main" id="{2CB1B8E2-426D-59E3-497F-036962C84BD6}"/>
                    </a:ext>
                  </a:extLst>
                </p:cNvPr>
                <p:cNvSpPr txBox="1">
                  <a:spLocks noRot="1" noChangeAspect="1" noMove="1" noResize="1" noEditPoints="1" noAdjustHandles="1" noChangeArrowheads="1" noChangeShapeType="1" noTextEdit="1"/>
                </p:cNvSpPr>
                <p:nvPr/>
              </p:nvSpPr>
              <p:spPr>
                <a:xfrm>
                  <a:off x="2992993" y="2892640"/>
                  <a:ext cx="1253243" cy="303044"/>
                </a:xfrm>
                <a:prstGeom prst="rect">
                  <a:avLst/>
                </a:prstGeom>
                <a:blipFill>
                  <a:blip r:embed="rId7"/>
                  <a:stretch>
                    <a:fillRect l="-3306" t="-10000" r="-1653" b="-23333"/>
                  </a:stretch>
                </a:blipFill>
              </p:spPr>
              <p:txBody>
                <a:bodyPr/>
                <a:lstStyle/>
                <a:p>
                  <a:r>
                    <a:rPr lang="en-US">
                      <a:noFill/>
                    </a:rPr>
                    <a:t> </a:t>
                  </a:r>
                </a:p>
              </p:txBody>
            </p:sp>
          </mc:Fallback>
        </mc:AlternateContent>
        <p:grpSp>
          <p:nvGrpSpPr>
            <p:cNvPr id="50" name="Group 49">
              <a:extLst>
                <a:ext uri="{FF2B5EF4-FFF2-40B4-BE49-F238E27FC236}">
                  <a16:creationId xmlns:a16="http://schemas.microsoft.com/office/drawing/2014/main" id="{DEFF0213-3771-B80D-92C6-6C1370C3B917}"/>
                </a:ext>
              </a:extLst>
            </p:cNvPr>
            <p:cNvGrpSpPr>
              <a:grpSpLocks noChangeAspect="1"/>
            </p:cNvGrpSpPr>
            <p:nvPr/>
          </p:nvGrpSpPr>
          <p:grpSpPr>
            <a:xfrm>
              <a:off x="2360945" y="3260248"/>
              <a:ext cx="262458" cy="267919"/>
              <a:chOff x="3084961" y="5191330"/>
              <a:chExt cx="914400" cy="914400"/>
            </a:xfrm>
          </p:grpSpPr>
          <p:sp>
            <p:nvSpPr>
              <p:cNvPr id="123" name="Oval 122">
                <a:extLst>
                  <a:ext uri="{FF2B5EF4-FFF2-40B4-BE49-F238E27FC236}">
                    <a16:creationId xmlns:a16="http://schemas.microsoft.com/office/drawing/2014/main" id="{CFB5DF9C-AA03-ADC4-104A-941E5DF6C0D2}"/>
                  </a:ext>
                </a:extLst>
              </p:cNvPr>
              <p:cNvSpPr>
                <a:spLocks noChangeAspect="1"/>
              </p:cNvSpPr>
              <p:nvPr/>
            </p:nvSpPr>
            <p:spPr>
              <a:xfrm>
                <a:off x="3084961" y="5191330"/>
                <a:ext cx="914400" cy="914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pic>
            <p:nvPicPr>
              <p:cNvPr id="124" name="Graphic 123">
                <a:extLst>
                  <a:ext uri="{FF2B5EF4-FFF2-40B4-BE49-F238E27FC236}">
                    <a16:creationId xmlns:a16="http://schemas.microsoft.com/office/drawing/2014/main" id="{9966AADE-1006-230B-5F0D-18CC740410A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92870" y="5312173"/>
                <a:ext cx="676311" cy="676311"/>
              </a:xfrm>
              <a:prstGeom prst="rect">
                <a:avLst/>
              </a:prstGeom>
            </p:spPr>
          </p:pic>
        </p:grpSp>
        <p:grpSp>
          <p:nvGrpSpPr>
            <p:cNvPr id="51" name="Group 50">
              <a:extLst>
                <a:ext uri="{FF2B5EF4-FFF2-40B4-BE49-F238E27FC236}">
                  <a16:creationId xmlns:a16="http://schemas.microsoft.com/office/drawing/2014/main" id="{DE7BB0DA-3E7A-4E9C-0A67-0C43F68C3A1F}"/>
                </a:ext>
              </a:extLst>
            </p:cNvPr>
            <p:cNvGrpSpPr>
              <a:grpSpLocks noChangeAspect="1"/>
            </p:cNvGrpSpPr>
            <p:nvPr/>
          </p:nvGrpSpPr>
          <p:grpSpPr>
            <a:xfrm>
              <a:off x="4083415" y="3218461"/>
              <a:ext cx="262458" cy="267919"/>
              <a:chOff x="3084961" y="5191330"/>
              <a:chExt cx="914400" cy="914400"/>
            </a:xfrm>
          </p:grpSpPr>
          <p:sp>
            <p:nvSpPr>
              <p:cNvPr id="121" name="Oval 120">
                <a:extLst>
                  <a:ext uri="{FF2B5EF4-FFF2-40B4-BE49-F238E27FC236}">
                    <a16:creationId xmlns:a16="http://schemas.microsoft.com/office/drawing/2014/main" id="{7D5056DB-4C3E-4954-F892-37870363A84F}"/>
                  </a:ext>
                </a:extLst>
              </p:cNvPr>
              <p:cNvSpPr>
                <a:spLocks noChangeAspect="1"/>
              </p:cNvSpPr>
              <p:nvPr/>
            </p:nvSpPr>
            <p:spPr>
              <a:xfrm>
                <a:off x="3084961" y="5191330"/>
                <a:ext cx="914400" cy="914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pic>
            <p:nvPicPr>
              <p:cNvPr id="122" name="Graphic 121">
                <a:extLst>
                  <a:ext uri="{FF2B5EF4-FFF2-40B4-BE49-F238E27FC236}">
                    <a16:creationId xmlns:a16="http://schemas.microsoft.com/office/drawing/2014/main" id="{B20C97F9-9BDE-FF09-F3F2-6F943D82EB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92870" y="5312173"/>
                <a:ext cx="676311" cy="676311"/>
              </a:xfrm>
              <a:prstGeom prst="rect">
                <a:avLst/>
              </a:prstGeom>
            </p:spPr>
          </p:pic>
        </p:grpSp>
        <p:grpSp>
          <p:nvGrpSpPr>
            <p:cNvPr id="52" name="Group 51">
              <a:extLst>
                <a:ext uri="{FF2B5EF4-FFF2-40B4-BE49-F238E27FC236}">
                  <a16:creationId xmlns:a16="http://schemas.microsoft.com/office/drawing/2014/main" id="{FC806D87-A96E-2812-AFDD-A04C46705E17}"/>
                </a:ext>
              </a:extLst>
            </p:cNvPr>
            <p:cNvGrpSpPr>
              <a:grpSpLocks noChangeAspect="1"/>
            </p:cNvGrpSpPr>
            <p:nvPr/>
          </p:nvGrpSpPr>
          <p:grpSpPr>
            <a:xfrm>
              <a:off x="5627453" y="3154791"/>
              <a:ext cx="262458" cy="267919"/>
              <a:chOff x="3084961" y="5191330"/>
              <a:chExt cx="914400" cy="914400"/>
            </a:xfrm>
          </p:grpSpPr>
          <p:sp>
            <p:nvSpPr>
              <p:cNvPr id="119" name="Oval 118">
                <a:extLst>
                  <a:ext uri="{FF2B5EF4-FFF2-40B4-BE49-F238E27FC236}">
                    <a16:creationId xmlns:a16="http://schemas.microsoft.com/office/drawing/2014/main" id="{F9D7175A-2985-720E-4791-02721F5F6936}"/>
                  </a:ext>
                </a:extLst>
              </p:cNvPr>
              <p:cNvSpPr>
                <a:spLocks noChangeAspect="1"/>
              </p:cNvSpPr>
              <p:nvPr/>
            </p:nvSpPr>
            <p:spPr>
              <a:xfrm>
                <a:off x="3084961" y="5191330"/>
                <a:ext cx="914400" cy="914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pic>
            <p:nvPicPr>
              <p:cNvPr id="120" name="Graphic 119">
                <a:extLst>
                  <a:ext uri="{FF2B5EF4-FFF2-40B4-BE49-F238E27FC236}">
                    <a16:creationId xmlns:a16="http://schemas.microsoft.com/office/drawing/2014/main" id="{9EE51069-1A75-E831-CC22-F6687BF994F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92870" y="5312173"/>
                <a:ext cx="676311" cy="676311"/>
              </a:xfrm>
              <a:prstGeom prst="rect">
                <a:avLst/>
              </a:prstGeom>
            </p:spPr>
          </p:pic>
        </p:grpSp>
        <p:pic>
          <p:nvPicPr>
            <p:cNvPr id="53" name="Picture 52">
              <a:extLst>
                <a:ext uri="{FF2B5EF4-FFF2-40B4-BE49-F238E27FC236}">
                  <a16:creationId xmlns:a16="http://schemas.microsoft.com/office/drawing/2014/main" id="{3FBE1361-B81D-3C9B-201D-9D068285EA2C}"/>
                </a:ext>
              </a:extLst>
            </p:cNvPr>
            <p:cNvPicPr>
              <a:picLocks noChangeAspect="1"/>
            </p:cNvPicPr>
            <p:nvPr/>
          </p:nvPicPr>
          <p:blipFill>
            <a:blip r:embed="rId10"/>
            <a:stretch>
              <a:fillRect/>
            </a:stretch>
          </p:blipFill>
          <p:spPr>
            <a:xfrm>
              <a:off x="3467888" y="3446002"/>
              <a:ext cx="440585" cy="164333"/>
            </a:xfrm>
            <a:prstGeom prst="rect">
              <a:avLst/>
            </a:prstGeom>
          </p:spPr>
        </p:pic>
        <p:pic>
          <p:nvPicPr>
            <p:cNvPr id="54" name="Picture 53">
              <a:extLst>
                <a:ext uri="{FF2B5EF4-FFF2-40B4-BE49-F238E27FC236}">
                  <a16:creationId xmlns:a16="http://schemas.microsoft.com/office/drawing/2014/main" id="{E6FD2C1F-05BA-B4E6-0145-660DF9308567}"/>
                </a:ext>
              </a:extLst>
            </p:cNvPr>
            <p:cNvPicPr>
              <a:picLocks noChangeAspect="1"/>
            </p:cNvPicPr>
            <p:nvPr/>
          </p:nvPicPr>
          <p:blipFill>
            <a:blip r:embed="rId11"/>
            <a:stretch>
              <a:fillRect/>
            </a:stretch>
          </p:blipFill>
          <p:spPr>
            <a:xfrm>
              <a:off x="3279888" y="3792300"/>
              <a:ext cx="160983" cy="164333"/>
            </a:xfrm>
            <a:prstGeom prst="rect">
              <a:avLst/>
            </a:prstGeom>
          </p:spPr>
        </p:pic>
        <p:pic>
          <p:nvPicPr>
            <p:cNvPr id="55" name="Picture 54">
              <a:extLst>
                <a:ext uri="{FF2B5EF4-FFF2-40B4-BE49-F238E27FC236}">
                  <a16:creationId xmlns:a16="http://schemas.microsoft.com/office/drawing/2014/main" id="{B9082C22-E34E-D76C-7F17-F0335B00A302}"/>
                </a:ext>
              </a:extLst>
            </p:cNvPr>
            <p:cNvPicPr>
              <a:picLocks noChangeAspect="1"/>
            </p:cNvPicPr>
            <p:nvPr/>
          </p:nvPicPr>
          <p:blipFill>
            <a:blip r:embed="rId12"/>
            <a:stretch>
              <a:fillRect/>
            </a:stretch>
          </p:blipFill>
          <p:spPr>
            <a:xfrm>
              <a:off x="4877427" y="3755034"/>
              <a:ext cx="160983" cy="164333"/>
            </a:xfrm>
            <a:prstGeom prst="rect">
              <a:avLst/>
            </a:prstGeom>
          </p:spPr>
        </p:pic>
        <p:pic>
          <p:nvPicPr>
            <p:cNvPr id="56" name="Picture 55">
              <a:extLst>
                <a:ext uri="{FF2B5EF4-FFF2-40B4-BE49-F238E27FC236}">
                  <a16:creationId xmlns:a16="http://schemas.microsoft.com/office/drawing/2014/main" id="{2F99C5D2-FD42-27DE-9F4E-D7760970078F}"/>
                </a:ext>
              </a:extLst>
            </p:cNvPr>
            <p:cNvPicPr>
              <a:picLocks noChangeAspect="1"/>
            </p:cNvPicPr>
            <p:nvPr/>
          </p:nvPicPr>
          <p:blipFill>
            <a:blip r:embed="rId13"/>
            <a:stretch>
              <a:fillRect/>
            </a:stretch>
          </p:blipFill>
          <p:spPr>
            <a:xfrm>
              <a:off x="4904655" y="3402081"/>
              <a:ext cx="440585" cy="164333"/>
            </a:xfrm>
            <a:prstGeom prst="rect">
              <a:avLst/>
            </a:prstGeom>
          </p:spPr>
        </p:pic>
        <p:pic>
          <p:nvPicPr>
            <p:cNvPr id="57" name="Picture 56">
              <a:extLst>
                <a:ext uri="{FF2B5EF4-FFF2-40B4-BE49-F238E27FC236}">
                  <a16:creationId xmlns:a16="http://schemas.microsoft.com/office/drawing/2014/main" id="{4351FF3A-96FF-E12F-322B-2E83B0DCC8B1}"/>
                </a:ext>
              </a:extLst>
            </p:cNvPr>
            <p:cNvPicPr>
              <a:picLocks noChangeAspect="1"/>
            </p:cNvPicPr>
            <p:nvPr/>
          </p:nvPicPr>
          <p:blipFill>
            <a:blip r:embed="rId14"/>
            <a:stretch>
              <a:fillRect/>
            </a:stretch>
          </p:blipFill>
          <p:spPr>
            <a:xfrm>
              <a:off x="6618587" y="3324844"/>
              <a:ext cx="449057" cy="164333"/>
            </a:xfrm>
            <a:prstGeom prst="rect">
              <a:avLst/>
            </a:prstGeom>
          </p:spPr>
        </p:pic>
        <p:pic>
          <p:nvPicPr>
            <p:cNvPr id="58" name="Picture 57">
              <a:extLst>
                <a:ext uri="{FF2B5EF4-FFF2-40B4-BE49-F238E27FC236}">
                  <a16:creationId xmlns:a16="http://schemas.microsoft.com/office/drawing/2014/main" id="{39E1490E-F4A2-3AE2-836E-832E9CDA5986}"/>
                </a:ext>
              </a:extLst>
            </p:cNvPr>
            <p:cNvPicPr>
              <a:picLocks noChangeAspect="1"/>
            </p:cNvPicPr>
            <p:nvPr/>
          </p:nvPicPr>
          <p:blipFill>
            <a:blip r:embed="rId15"/>
            <a:stretch>
              <a:fillRect/>
            </a:stretch>
          </p:blipFill>
          <p:spPr>
            <a:xfrm>
              <a:off x="6603368" y="3746658"/>
              <a:ext cx="160983" cy="164333"/>
            </a:xfrm>
            <a:prstGeom prst="rect">
              <a:avLst/>
            </a:prstGeom>
          </p:spPr>
        </p:pic>
        <p:pic>
          <p:nvPicPr>
            <p:cNvPr id="59" name="Graphic 58">
              <a:extLst>
                <a:ext uri="{FF2B5EF4-FFF2-40B4-BE49-F238E27FC236}">
                  <a16:creationId xmlns:a16="http://schemas.microsoft.com/office/drawing/2014/main" id="{ECCB1BD9-BFC5-C5E4-989B-8BBFF636CF9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007112" y="4218430"/>
              <a:ext cx="406994" cy="445215"/>
            </a:xfrm>
            <a:prstGeom prst="rect">
              <a:avLst/>
            </a:prstGeom>
          </p:spPr>
        </p:pic>
        <p:pic>
          <p:nvPicPr>
            <p:cNvPr id="60" name="Graphic 59">
              <a:extLst>
                <a:ext uri="{FF2B5EF4-FFF2-40B4-BE49-F238E27FC236}">
                  <a16:creationId xmlns:a16="http://schemas.microsoft.com/office/drawing/2014/main" id="{C8F2DE79-C5BB-503E-1D2E-3751C25EB00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439662" y="4218430"/>
              <a:ext cx="398142" cy="435532"/>
            </a:xfrm>
            <a:prstGeom prst="rect">
              <a:avLst/>
            </a:prstGeom>
          </p:spPr>
        </p:pic>
        <p:pic>
          <p:nvPicPr>
            <p:cNvPr id="61" name="Picture 60">
              <a:extLst>
                <a:ext uri="{FF2B5EF4-FFF2-40B4-BE49-F238E27FC236}">
                  <a16:creationId xmlns:a16="http://schemas.microsoft.com/office/drawing/2014/main" id="{AEFB173F-33B1-4033-1D8E-BFE903504473}"/>
                </a:ext>
              </a:extLst>
            </p:cNvPr>
            <p:cNvPicPr>
              <a:picLocks noChangeAspect="1"/>
            </p:cNvPicPr>
            <p:nvPr/>
          </p:nvPicPr>
          <p:blipFill>
            <a:blip r:embed="rId20">
              <a:duotone>
                <a:schemeClr val="bg2">
                  <a:shade val="45000"/>
                  <a:satMod val="135000"/>
                </a:schemeClr>
                <a:prstClr val="white"/>
              </a:duotone>
            </a:blip>
            <a:stretch>
              <a:fillRect/>
            </a:stretch>
          </p:blipFill>
          <p:spPr>
            <a:xfrm>
              <a:off x="5594611" y="4666404"/>
              <a:ext cx="120470" cy="168389"/>
            </a:xfrm>
            <a:prstGeom prst="rect">
              <a:avLst/>
            </a:prstGeom>
          </p:spPr>
        </p:pic>
        <p:sp>
          <p:nvSpPr>
            <p:cNvPr id="62" name="Double Brace 61">
              <a:extLst>
                <a:ext uri="{FF2B5EF4-FFF2-40B4-BE49-F238E27FC236}">
                  <a16:creationId xmlns:a16="http://schemas.microsoft.com/office/drawing/2014/main" id="{B27E54F3-6207-EE20-BC0B-146933DBD16C}"/>
                </a:ext>
              </a:extLst>
            </p:cNvPr>
            <p:cNvSpPr/>
            <p:nvPr/>
          </p:nvSpPr>
          <p:spPr>
            <a:xfrm>
              <a:off x="4883711" y="4240385"/>
              <a:ext cx="1055705" cy="590744"/>
            </a:xfrm>
            <a:prstGeom prst="bracePair">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latin typeface="Helvetica" pitchFamily="2" charset="0"/>
              </a:endParaRPr>
            </a:p>
          </p:txBody>
        </p:sp>
        <p:pic>
          <p:nvPicPr>
            <p:cNvPr id="63" name="Picture 62">
              <a:extLst>
                <a:ext uri="{FF2B5EF4-FFF2-40B4-BE49-F238E27FC236}">
                  <a16:creationId xmlns:a16="http://schemas.microsoft.com/office/drawing/2014/main" id="{A4342EEC-505E-37CF-9D1D-27925B8AFAAB}"/>
                </a:ext>
              </a:extLst>
            </p:cNvPr>
            <p:cNvPicPr>
              <a:picLocks noChangeAspect="1"/>
            </p:cNvPicPr>
            <p:nvPr/>
          </p:nvPicPr>
          <p:blipFill>
            <a:blip r:embed="rId21">
              <a:duotone>
                <a:schemeClr val="bg2">
                  <a:shade val="45000"/>
                  <a:satMod val="135000"/>
                </a:schemeClr>
                <a:prstClr val="white"/>
              </a:duotone>
            </a:blip>
            <a:stretch>
              <a:fillRect/>
            </a:stretch>
          </p:blipFill>
          <p:spPr>
            <a:xfrm>
              <a:off x="3763453" y="4716160"/>
              <a:ext cx="126971" cy="178792"/>
            </a:xfrm>
            <a:prstGeom prst="rect">
              <a:avLst/>
            </a:prstGeom>
          </p:spPr>
        </p:pic>
        <p:pic>
          <p:nvPicPr>
            <p:cNvPr id="64" name="Graphic 63">
              <a:extLst>
                <a:ext uri="{FF2B5EF4-FFF2-40B4-BE49-F238E27FC236}">
                  <a16:creationId xmlns:a16="http://schemas.microsoft.com/office/drawing/2014/main" id="{6B39BCDB-B596-48F3-8034-5EBAF5D1EE3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623152" y="4245343"/>
              <a:ext cx="407573" cy="449156"/>
            </a:xfrm>
            <a:prstGeom prst="rect">
              <a:avLst/>
            </a:prstGeom>
          </p:spPr>
        </p:pic>
        <p:sp>
          <p:nvSpPr>
            <p:cNvPr id="65" name="Double Brace 64">
              <a:extLst>
                <a:ext uri="{FF2B5EF4-FFF2-40B4-BE49-F238E27FC236}">
                  <a16:creationId xmlns:a16="http://schemas.microsoft.com/office/drawing/2014/main" id="{0EEBA756-DB91-FE3B-869B-F3652C6E6989}"/>
                </a:ext>
              </a:extLst>
            </p:cNvPr>
            <p:cNvSpPr/>
            <p:nvPr/>
          </p:nvSpPr>
          <p:spPr>
            <a:xfrm>
              <a:off x="3499148" y="4261562"/>
              <a:ext cx="663728" cy="595973"/>
            </a:xfrm>
            <a:prstGeom prst="bracePair">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latin typeface="Helvetica" pitchFamily="2" charset="0"/>
              </a:endParaRPr>
            </a:p>
          </p:txBody>
        </p:sp>
        <p:pic>
          <p:nvPicPr>
            <p:cNvPr id="66" name="Picture 65">
              <a:extLst>
                <a:ext uri="{FF2B5EF4-FFF2-40B4-BE49-F238E27FC236}">
                  <a16:creationId xmlns:a16="http://schemas.microsoft.com/office/drawing/2014/main" id="{0998E23B-E1D5-DCDA-CF34-51B5519F29F1}"/>
                </a:ext>
              </a:extLst>
            </p:cNvPr>
            <p:cNvPicPr>
              <a:picLocks noChangeAspect="1"/>
            </p:cNvPicPr>
            <p:nvPr/>
          </p:nvPicPr>
          <p:blipFill>
            <a:blip r:embed="rId24">
              <a:duotone>
                <a:schemeClr val="bg2">
                  <a:shade val="45000"/>
                  <a:satMod val="135000"/>
                </a:schemeClr>
                <a:prstClr val="white"/>
              </a:duotone>
            </a:blip>
            <a:stretch>
              <a:fillRect/>
            </a:stretch>
          </p:blipFill>
          <p:spPr>
            <a:xfrm>
              <a:off x="7501758" y="4674878"/>
              <a:ext cx="139126" cy="178099"/>
            </a:xfrm>
            <a:prstGeom prst="rect">
              <a:avLst/>
            </a:prstGeom>
          </p:spPr>
        </p:pic>
        <p:pic>
          <p:nvPicPr>
            <p:cNvPr id="67" name="Graphic 66">
              <a:extLst>
                <a:ext uri="{FF2B5EF4-FFF2-40B4-BE49-F238E27FC236}">
                  <a16:creationId xmlns:a16="http://schemas.microsoft.com/office/drawing/2014/main" id="{0327DDB8-4173-2CD6-2013-6119F1AF165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459855" y="4225573"/>
              <a:ext cx="423086" cy="447416"/>
            </a:xfrm>
            <a:prstGeom prst="rect">
              <a:avLst/>
            </a:prstGeom>
          </p:spPr>
        </p:pic>
        <p:pic>
          <p:nvPicPr>
            <p:cNvPr id="68" name="Graphic 67">
              <a:extLst>
                <a:ext uri="{FF2B5EF4-FFF2-40B4-BE49-F238E27FC236}">
                  <a16:creationId xmlns:a16="http://schemas.microsoft.com/office/drawing/2014/main" id="{F5C90174-5869-903E-079A-E67125817A6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913923" y="4225570"/>
              <a:ext cx="413884" cy="437685"/>
            </a:xfrm>
            <a:prstGeom prst="rect">
              <a:avLst/>
            </a:prstGeom>
          </p:spPr>
        </p:pic>
        <p:pic>
          <p:nvPicPr>
            <p:cNvPr id="69" name="Graphic 68">
              <a:extLst>
                <a:ext uri="{FF2B5EF4-FFF2-40B4-BE49-F238E27FC236}">
                  <a16:creationId xmlns:a16="http://schemas.microsoft.com/office/drawing/2014/main" id="{5AC7EDD5-5EB2-88A8-87A8-462FBB47EA7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358789" y="4225570"/>
              <a:ext cx="413884" cy="437685"/>
            </a:xfrm>
            <a:prstGeom prst="rect">
              <a:avLst/>
            </a:prstGeom>
          </p:spPr>
        </p:pic>
        <p:sp>
          <p:nvSpPr>
            <p:cNvPr id="70" name="Double Brace 69">
              <a:extLst>
                <a:ext uri="{FF2B5EF4-FFF2-40B4-BE49-F238E27FC236}">
                  <a16:creationId xmlns:a16="http://schemas.microsoft.com/office/drawing/2014/main" id="{5C7FC9D2-E3D7-74A4-E48E-D999E4B8D245}"/>
                </a:ext>
              </a:extLst>
            </p:cNvPr>
            <p:cNvSpPr/>
            <p:nvPr/>
          </p:nvSpPr>
          <p:spPr>
            <a:xfrm>
              <a:off x="6332478" y="4242280"/>
              <a:ext cx="1536190" cy="593664"/>
            </a:xfrm>
            <a:prstGeom prst="bracePair">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latin typeface="Helvetica" pitchFamily="2" charset="0"/>
              </a:endParaRPr>
            </a:p>
          </p:txBody>
        </p:sp>
        <p:pic>
          <p:nvPicPr>
            <p:cNvPr id="71" name="Picture 70">
              <a:extLst>
                <a:ext uri="{FF2B5EF4-FFF2-40B4-BE49-F238E27FC236}">
                  <a16:creationId xmlns:a16="http://schemas.microsoft.com/office/drawing/2014/main" id="{1BA41238-D913-E6FA-80CF-8B115667A0D5}"/>
                </a:ext>
              </a:extLst>
            </p:cNvPr>
            <p:cNvPicPr>
              <a:picLocks noChangeAspect="1"/>
            </p:cNvPicPr>
            <p:nvPr/>
          </p:nvPicPr>
          <p:blipFill>
            <a:blip r:embed="rId27"/>
            <a:stretch>
              <a:fillRect/>
            </a:stretch>
          </p:blipFill>
          <p:spPr>
            <a:xfrm>
              <a:off x="5137593" y="4669402"/>
              <a:ext cx="127841" cy="168388"/>
            </a:xfrm>
            <a:prstGeom prst="rect">
              <a:avLst/>
            </a:prstGeom>
          </p:spPr>
        </p:pic>
        <p:pic>
          <p:nvPicPr>
            <p:cNvPr id="72" name="Picture 71">
              <a:extLst>
                <a:ext uri="{FF2B5EF4-FFF2-40B4-BE49-F238E27FC236}">
                  <a16:creationId xmlns:a16="http://schemas.microsoft.com/office/drawing/2014/main" id="{7A50C99F-9F50-3827-DB60-34D45B951605}"/>
                </a:ext>
              </a:extLst>
            </p:cNvPr>
            <p:cNvPicPr>
              <a:picLocks noChangeAspect="1"/>
            </p:cNvPicPr>
            <p:nvPr/>
          </p:nvPicPr>
          <p:blipFill>
            <a:blip r:embed="rId27"/>
            <a:stretch>
              <a:fillRect/>
            </a:stretch>
          </p:blipFill>
          <p:spPr>
            <a:xfrm>
              <a:off x="6587793" y="4689680"/>
              <a:ext cx="127841" cy="168388"/>
            </a:xfrm>
            <a:prstGeom prst="rect">
              <a:avLst/>
            </a:prstGeom>
          </p:spPr>
        </p:pic>
        <p:pic>
          <p:nvPicPr>
            <p:cNvPr id="73" name="Picture 72">
              <a:extLst>
                <a:ext uri="{FF2B5EF4-FFF2-40B4-BE49-F238E27FC236}">
                  <a16:creationId xmlns:a16="http://schemas.microsoft.com/office/drawing/2014/main" id="{2C6F837E-B58E-D05D-27DD-5FF3312634B0}"/>
                </a:ext>
              </a:extLst>
            </p:cNvPr>
            <p:cNvPicPr>
              <a:picLocks noChangeAspect="1"/>
            </p:cNvPicPr>
            <p:nvPr/>
          </p:nvPicPr>
          <p:blipFill>
            <a:blip r:embed="rId28"/>
            <a:stretch>
              <a:fillRect/>
            </a:stretch>
          </p:blipFill>
          <p:spPr>
            <a:xfrm>
              <a:off x="7039133" y="4663991"/>
              <a:ext cx="139126" cy="177525"/>
            </a:xfrm>
            <a:prstGeom prst="rect">
              <a:avLst/>
            </a:prstGeom>
          </p:spPr>
        </p:pic>
        <p:grpSp>
          <p:nvGrpSpPr>
            <p:cNvPr id="74" name="Group 73">
              <a:extLst>
                <a:ext uri="{FF2B5EF4-FFF2-40B4-BE49-F238E27FC236}">
                  <a16:creationId xmlns:a16="http://schemas.microsoft.com/office/drawing/2014/main" id="{E7C000A4-A29D-361A-58D0-4E8EB78D6878}"/>
                </a:ext>
              </a:extLst>
            </p:cNvPr>
            <p:cNvGrpSpPr/>
            <p:nvPr/>
          </p:nvGrpSpPr>
          <p:grpSpPr>
            <a:xfrm>
              <a:off x="1407329" y="1998190"/>
              <a:ext cx="696619" cy="841420"/>
              <a:chOff x="1140978" y="272753"/>
              <a:chExt cx="791374" cy="936386"/>
            </a:xfrm>
          </p:grpSpPr>
          <p:grpSp>
            <p:nvGrpSpPr>
              <p:cNvPr id="112" name="Group 111">
                <a:extLst>
                  <a:ext uri="{FF2B5EF4-FFF2-40B4-BE49-F238E27FC236}">
                    <a16:creationId xmlns:a16="http://schemas.microsoft.com/office/drawing/2014/main" id="{ECC653AC-DB78-B98A-04BC-146CCF63A280}"/>
                  </a:ext>
                </a:extLst>
              </p:cNvPr>
              <p:cNvGrpSpPr/>
              <p:nvPr/>
            </p:nvGrpSpPr>
            <p:grpSpPr>
              <a:xfrm>
                <a:off x="1140978" y="386179"/>
                <a:ext cx="359134" cy="798899"/>
                <a:chOff x="1140978" y="386179"/>
                <a:chExt cx="359134" cy="798899"/>
              </a:xfrm>
            </p:grpSpPr>
            <p:pic>
              <p:nvPicPr>
                <p:cNvPr id="117" name="Graphic 116">
                  <a:extLst>
                    <a:ext uri="{FF2B5EF4-FFF2-40B4-BE49-F238E27FC236}">
                      <a16:creationId xmlns:a16="http://schemas.microsoft.com/office/drawing/2014/main" id="{26284641-72E0-17E1-501E-8194142AD656}"/>
                    </a:ext>
                  </a:extLst>
                </p:cNvPr>
                <p:cNvPicPr>
                  <a:picLocks noChangeAspect="1"/>
                </p:cNvPicPr>
                <p:nvPr/>
              </p:nvPicPr>
              <p:blipFill rotWithShape="1">
                <a:blip r:embed="rId29">
                  <a:extLst>
                    <a:ext uri="{96DAC541-7B7A-43D3-8B79-37D633B846F1}">
                      <asvg:svgBlip xmlns:asvg="http://schemas.microsoft.com/office/drawing/2016/SVG/main" r:embed="rId30"/>
                    </a:ext>
                  </a:extLst>
                </a:blip>
                <a:srcRect l="5815" r="49231"/>
                <a:stretch/>
              </p:blipFill>
              <p:spPr>
                <a:xfrm>
                  <a:off x="1140978" y="386179"/>
                  <a:ext cx="359134" cy="798899"/>
                </a:xfrm>
                <a:prstGeom prst="rect">
                  <a:avLst/>
                </a:prstGeom>
              </p:spPr>
            </p:pic>
            <p:cxnSp>
              <p:nvCxnSpPr>
                <p:cNvPr id="118" name="Straight Connector 117">
                  <a:extLst>
                    <a:ext uri="{FF2B5EF4-FFF2-40B4-BE49-F238E27FC236}">
                      <a16:creationId xmlns:a16="http://schemas.microsoft.com/office/drawing/2014/main" id="{84C26CF3-4205-6787-02D6-F1AB7DD705E2}"/>
                    </a:ext>
                  </a:extLst>
                </p:cNvPr>
                <p:cNvCxnSpPr/>
                <p:nvPr/>
              </p:nvCxnSpPr>
              <p:spPr>
                <a:xfrm>
                  <a:off x="1500112" y="475549"/>
                  <a:ext cx="0" cy="6400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13" name="Group 112">
                <a:extLst>
                  <a:ext uri="{FF2B5EF4-FFF2-40B4-BE49-F238E27FC236}">
                    <a16:creationId xmlns:a16="http://schemas.microsoft.com/office/drawing/2014/main" id="{05534635-5BE1-1E35-CE5F-C8BBD5F926D8}"/>
                  </a:ext>
                </a:extLst>
              </p:cNvPr>
              <p:cNvGrpSpPr/>
              <p:nvPr/>
            </p:nvGrpSpPr>
            <p:grpSpPr>
              <a:xfrm>
                <a:off x="1568548" y="410240"/>
                <a:ext cx="363804" cy="798899"/>
                <a:chOff x="1769154" y="410240"/>
                <a:chExt cx="363804" cy="798899"/>
              </a:xfrm>
            </p:grpSpPr>
            <p:pic>
              <p:nvPicPr>
                <p:cNvPr id="115" name="Graphic 114">
                  <a:extLst>
                    <a:ext uri="{FF2B5EF4-FFF2-40B4-BE49-F238E27FC236}">
                      <a16:creationId xmlns:a16="http://schemas.microsoft.com/office/drawing/2014/main" id="{AD1AC6AD-0D28-7975-68A6-8EA6EFD322FD}"/>
                    </a:ext>
                  </a:extLst>
                </p:cNvPr>
                <p:cNvPicPr>
                  <a:picLocks noChangeAspect="1"/>
                </p:cNvPicPr>
                <p:nvPr/>
              </p:nvPicPr>
              <p:blipFill rotWithShape="1">
                <a:blip r:embed="rId31">
                  <a:extLst>
                    <a:ext uri="{96DAC541-7B7A-43D3-8B79-37D633B846F1}">
                      <asvg:svgBlip xmlns:asvg="http://schemas.microsoft.com/office/drawing/2016/SVG/main" r:embed="rId32"/>
                    </a:ext>
                  </a:extLst>
                </a:blip>
                <a:srcRect l="49892" t="3100" r="5154" b="-3100"/>
                <a:stretch/>
              </p:blipFill>
              <p:spPr>
                <a:xfrm>
                  <a:off x="1773825" y="410240"/>
                  <a:ext cx="359133" cy="798899"/>
                </a:xfrm>
                <a:prstGeom prst="rect">
                  <a:avLst/>
                </a:prstGeom>
              </p:spPr>
            </p:pic>
            <p:cxnSp>
              <p:nvCxnSpPr>
                <p:cNvPr id="116" name="Straight Connector 115">
                  <a:extLst>
                    <a:ext uri="{FF2B5EF4-FFF2-40B4-BE49-F238E27FC236}">
                      <a16:creationId xmlns:a16="http://schemas.microsoft.com/office/drawing/2014/main" id="{69E3006A-25A2-854B-E0E1-DC6DA7C17944}"/>
                    </a:ext>
                  </a:extLst>
                </p:cNvPr>
                <p:cNvCxnSpPr/>
                <p:nvPr/>
              </p:nvCxnSpPr>
              <p:spPr>
                <a:xfrm>
                  <a:off x="1769154" y="485220"/>
                  <a:ext cx="0" cy="6400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pic>
            <p:nvPicPr>
              <p:cNvPr id="114" name="Graphic 113">
                <a:extLst>
                  <a:ext uri="{FF2B5EF4-FFF2-40B4-BE49-F238E27FC236}">
                    <a16:creationId xmlns:a16="http://schemas.microsoft.com/office/drawing/2014/main" id="{7F7890CA-D3AC-9918-A793-64EAE0AD9B82}"/>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rot="10800000">
                <a:off x="1444120" y="272753"/>
                <a:ext cx="180420" cy="180420"/>
              </a:xfrm>
              <a:prstGeom prst="rect">
                <a:avLst/>
              </a:prstGeom>
            </p:spPr>
          </p:pic>
        </p:grpSp>
        <p:grpSp>
          <p:nvGrpSpPr>
            <p:cNvPr id="75" name="Group 74">
              <a:extLst>
                <a:ext uri="{FF2B5EF4-FFF2-40B4-BE49-F238E27FC236}">
                  <a16:creationId xmlns:a16="http://schemas.microsoft.com/office/drawing/2014/main" id="{333E81BB-2262-2B2D-AF1A-3467C00A5601}"/>
                </a:ext>
              </a:extLst>
            </p:cNvPr>
            <p:cNvGrpSpPr/>
            <p:nvPr/>
          </p:nvGrpSpPr>
          <p:grpSpPr>
            <a:xfrm>
              <a:off x="3240721" y="1998190"/>
              <a:ext cx="696619" cy="841420"/>
              <a:chOff x="1140978" y="272753"/>
              <a:chExt cx="791374" cy="936386"/>
            </a:xfrm>
          </p:grpSpPr>
          <p:grpSp>
            <p:nvGrpSpPr>
              <p:cNvPr id="105" name="Group 104">
                <a:extLst>
                  <a:ext uri="{FF2B5EF4-FFF2-40B4-BE49-F238E27FC236}">
                    <a16:creationId xmlns:a16="http://schemas.microsoft.com/office/drawing/2014/main" id="{2D3808D8-6012-C733-7F57-C5548A27AAEC}"/>
                  </a:ext>
                </a:extLst>
              </p:cNvPr>
              <p:cNvGrpSpPr/>
              <p:nvPr/>
            </p:nvGrpSpPr>
            <p:grpSpPr>
              <a:xfrm>
                <a:off x="1140978" y="386179"/>
                <a:ext cx="359134" cy="798899"/>
                <a:chOff x="1140978" y="386179"/>
                <a:chExt cx="359134" cy="798899"/>
              </a:xfrm>
            </p:grpSpPr>
            <p:pic>
              <p:nvPicPr>
                <p:cNvPr id="110" name="Graphic 109">
                  <a:extLst>
                    <a:ext uri="{FF2B5EF4-FFF2-40B4-BE49-F238E27FC236}">
                      <a16:creationId xmlns:a16="http://schemas.microsoft.com/office/drawing/2014/main" id="{A650189E-B7F5-F107-22F1-7F8692CF06D9}"/>
                    </a:ext>
                  </a:extLst>
                </p:cNvPr>
                <p:cNvPicPr>
                  <a:picLocks noChangeAspect="1"/>
                </p:cNvPicPr>
                <p:nvPr/>
              </p:nvPicPr>
              <p:blipFill rotWithShape="1">
                <a:blip r:embed="rId29">
                  <a:extLst>
                    <a:ext uri="{96DAC541-7B7A-43D3-8B79-37D633B846F1}">
                      <asvg:svgBlip xmlns:asvg="http://schemas.microsoft.com/office/drawing/2016/SVG/main" r:embed="rId30"/>
                    </a:ext>
                  </a:extLst>
                </a:blip>
                <a:srcRect l="5815" r="49231"/>
                <a:stretch/>
              </p:blipFill>
              <p:spPr>
                <a:xfrm>
                  <a:off x="1140978" y="386179"/>
                  <a:ext cx="359134" cy="798899"/>
                </a:xfrm>
                <a:prstGeom prst="rect">
                  <a:avLst/>
                </a:prstGeom>
              </p:spPr>
            </p:pic>
            <p:cxnSp>
              <p:nvCxnSpPr>
                <p:cNvPr id="111" name="Straight Connector 110">
                  <a:extLst>
                    <a:ext uri="{FF2B5EF4-FFF2-40B4-BE49-F238E27FC236}">
                      <a16:creationId xmlns:a16="http://schemas.microsoft.com/office/drawing/2014/main" id="{F498D21C-37B2-821B-D3C1-DF118FA6F8BE}"/>
                    </a:ext>
                  </a:extLst>
                </p:cNvPr>
                <p:cNvCxnSpPr/>
                <p:nvPr/>
              </p:nvCxnSpPr>
              <p:spPr>
                <a:xfrm>
                  <a:off x="1500112" y="475549"/>
                  <a:ext cx="0" cy="6400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6FA40FA1-352B-7F4C-D9F4-0B3D55A04060}"/>
                  </a:ext>
                </a:extLst>
              </p:cNvPr>
              <p:cNvGrpSpPr/>
              <p:nvPr/>
            </p:nvGrpSpPr>
            <p:grpSpPr>
              <a:xfrm>
                <a:off x="1568548" y="410240"/>
                <a:ext cx="363804" cy="798899"/>
                <a:chOff x="1769154" y="410240"/>
                <a:chExt cx="363804" cy="798899"/>
              </a:xfrm>
            </p:grpSpPr>
            <p:pic>
              <p:nvPicPr>
                <p:cNvPr id="108" name="Graphic 107">
                  <a:extLst>
                    <a:ext uri="{FF2B5EF4-FFF2-40B4-BE49-F238E27FC236}">
                      <a16:creationId xmlns:a16="http://schemas.microsoft.com/office/drawing/2014/main" id="{73D3CCEF-E3B8-B1BF-EC28-E3C0147CDCC1}"/>
                    </a:ext>
                  </a:extLst>
                </p:cNvPr>
                <p:cNvPicPr>
                  <a:picLocks noChangeAspect="1"/>
                </p:cNvPicPr>
                <p:nvPr/>
              </p:nvPicPr>
              <p:blipFill rotWithShape="1">
                <a:blip r:embed="rId31">
                  <a:extLst>
                    <a:ext uri="{96DAC541-7B7A-43D3-8B79-37D633B846F1}">
                      <asvg:svgBlip xmlns:asvg="http://schemas.microsoft.com/office/drawing/2016/SVG/main" r:embed="rId32"/>
                    </a:ext>
                  </a:extLst>
                </a:blip>
                <a:srcRect l="49892" t="3100" r="5154" b="-3100"/>
                <a:stretch/>
              </p:blipFill>
              <p:spPr>
                <a:xfrm>
                  <a:off x="1773825" y="410240"/>
                  <a:ext cx="359133" cy="798899"/>
                </a:xfrm>
                <a:prstGeom prst="rect">
                  <a:avLst/>
                </a:prstGeom>
              </p:spPr>
            </p:pic>
            <p:cxnSp>
              <p:nvCxnSpPr>
                <p:cNvPr id="109" name="Straight Connector 108">
                  <a:extLst>
                    <a:ext uri="{FF2B5EF4-FFF2-40B4-BE49-F238E27FC236}">
                      <a16:creationId xmlns:a16="http://schemas.microsoft.com/office/drawing/2014/main" id="{BE8D82A3-1091-9E28-A178-08C3E307A3C1}"/>
                    </a:ext>
                  </a:extLst>
                </p:cNvPr>
                <p:cNvCxnSpPr/>
                <p:nvPr/>
              </p:nvCxnSpPr>
              <p:spPr>
                <a:xfrm>
                  <a:off x="1769154" y="485220"/>
                  <a:ext cx="0" cy="6400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pic>
            <p:nvPicPr>
              <p:cNvPr id="107" name="Graphic 106">
                <a:extLst>
                  <a:ext uri="{FF2B5EF4-FFF2-40B4-BE49-F238E27FC236}">
                    <a16:creationId xmlns:a16="http://schemas.microsoft.com/office/drawing/2014/main" id="{68525F50-1A93-047B-528C-A11E3D7C9C5C}"/>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rot="10800000">
                <a:off x="1444120" y="272753"/>
                <a:ext cx="180420" cy="180420"/>
              </a:xfrm>
              <a:prstGeom prst="rect">
                <a:avLst/>
              </a:prstGeom>
            </p:spPr>
          </p:pic>
        </p:grpSp>
        <p:grpSp>
          <p:nvGrpSpPr>
            <p:cNvPr id="76" name="Group 75">
              <a:extLst>
                <a:ext uri="{FF2B5EF4-FFF2-40B4-BE49-F238E27FC236}">
                  <a16:creationId xmlns:a16="http://schemas.microsoft.com/office/drawing/2014/main" id="{842EA165-D9E1-C90A-0464-97DDDC440E74}"/>
                </a:ext>
              </a:extLst>
            </p:cNvPr>
            <p:cNvGrpSpPr/>
            <p:nvPr/>
          </p:nvGrpSpPr>
          <p:grpSpPr>
            <a:xfrm>
              <a:off x="4675427" y="1998190"/>
              <a:ext cx="696619" cy="841420"/>
              <a:chOff x="1140978" y="272753"/>
              <a:chExt cx="791374" cy="936386"/>
            </a:xfrm>
          </p:grpSpPr>
          <p:grpSp>
            <p:nvGrpSpPr>
              <p:cNvPr id="98" name="Group 97">
                <a:extLst>
                  <a:ext uri="{FF2B5EF4-FFF2-40B4-BE49-F238E27FC236}">
                    <a16:creationId xmlns:a16="http://schemas.microsoft.com/office/drawing/2014/main" id="{C4EEBDE6-5D17-9495-ECDA-1664E6F349A3}"/>
                  </a:ext>
                </a:extLst>
              </p:cNvPr>
              <p:cNvGrpSpPr/>
              <p:nvPr/>
            </p:nvGrpSpPr>
            <p:grpSpPr>
              <a:xfrm>
                <a:off x="1140978" y="386179"/>
                <a:ext cx="359134" cy="798899"/>
                <a:chOff x="1140978" y="386179"/>
                <a:chExt cx="359134" cy="798899"/>
              </a:xfrm>
            </p:grpSpPr>
            <p:pic>
              <p:nvPicPr>
                <p:cNvPr id="103" name="Graphic 102">
                  <a:extLst>
                    <a:ext uri="{FF2B5EF4-FFF2-40B4-BE49-F238E27FC236}">
                      <a16:creationId xmlns:a16="http://schemas.microsoft.com/office/drawing/2014/main" id="{75EA3682-9A53-BC34-F032-B7ECB34A5DD1}"/>
                    </a:ext>
                  </a:extLst>
                </p:cNvPr>
                <p:cNvPicPr>
                  <a:picLocks noChangeAspect="1"/>
                </p:cNvPicPr>
                <p:nvPr/>
              </p:nvPicPr>
              <p:blipFill rotWithShape="1">
                <a:blip r:embed="rId29">
                  <a:extLst>
                    <a:ext uri="{96DAC541-7B7A-43D3-8B79-37D633B846F1}">
                      <asvg:svgBlip xmlns:asvg="http://schemas.microsoft.com/office/drawing/2016/SVG/main" r:embed="rId30"/>
                    </a:ext>
                  </a:extLst>
                </a:blip>
                <a:srcRect l="5815" r="49231"/>
                <a:stretch/>
              </p:blipFill>
              <p:spPr>
                <a:xfrm>
                  <a:off x="1140978" y="386179"/>
                  <a:ext cx="359134" cy="798899"/>
                </a:xfrm>
                <a:prstGeom prst="rect">
                  <a:avLst/>
                </a:prstGeom>
              </p:spPr>
            </p:pic>
            <p:cxnSp>
              <p:nvCxnSpPr>
                <p:cNvPr id="104" name="Straight Connector 103">
                  <a:extLst>
                    <a:ext uri="{FF2B5EF4-FFF2-40B4-BE49-F238E27FC236}">
                      <a16:creationId xmlns:a16="http://schemas.microsoft.com/office/drawing/2014/main" id="{4D5DA7A8-1CD8-AD31-49C3-BAAE078E824B}"/>
                    </a:ext>
                  </a:extLst>
                </p:cNvPr>
                <p:cNvCxnSpPr/>
                <p:nvPr/>
              </p:nvCxnSpPr>
              <p:spPr>
                <a:xfrm>
                  <a:off x="1500112" y="475549"/>
                  <a:ext cx="0" cy="6400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D9DFCD5B-BD39-5212-08BA-B24F79E4B0F2}"/>
                  </a:ext>
                </a:extLst>
              </p:cNvPr>
              <p:cNvGrpSpPr/>
              <p:nvPr/>
            </p:nvGrpSpPr>
            <p:grpSpPr>
              <a:xfrm>
                <a:off x="1568548" y="410240"/>
                <a:ext cx="363804" cy="798899"/>
                <a:chOff x="1769154" y="410240"/>
                <a:chExt cx="363804" cy="798899"/>
              </a:xfrm>
            </p:grpSpPr>
            <p:pic>
              <p:nvPicPr>
                <p:cNvPr id="101" name="Graphic 100">
                  <a:extLst>
                    <a:ext uri="{FF2B5EF4-FFF2-40B4-BE49-F238E27FC236}">
                      <a16:creationId xmlns:a16="http://schemas.microsoft.com/office/drawing/2014/main" id="{1BC63DAB-90B5-CBDD-CE13-0142B439A56A}"/>
                    </a:ext>
                  </a:extLst>
                </p:cNvPr>
                <p:cNvPicPr>
                  <a:picLocks noChangeAspect="1"/>
                </p:cNvPicPr>
                <p:nvPr/>
              </p:nvPicPr>
              <p:blipFill rotWithShape="1">
                <a:blip r:embed="rId31">
                  <a:extLst>
                    <a:ext uri="{96DAC541-7B7A-43D3-8B79-37D633B846F1}">
                      <asvg:svgBlip xmlns:asvg="http://schemas.microsoft.com/office/drawing/2016/SVG/main" r:embed="rId32"/>
                    </a:ext>
                  </a:extLst>
                </a:blip>
                <a:srcRect l="49892" t="3100" r="5154" b="-3100"/>
                <a:stretch/>
              </p:blipFill>
              <p:spPr>
                <a:xfrm>
                  <a:off x="1773825" y="410240"/>
                  <a:ext cx="359133" cy="798899"/>
                </a:xfrm>
                <a:prstGeom prst="rect">
                  <a:avLst/>
                </a:prstGeom>
              </p:spPr>
            </p:pic>
            <p:cxnSp>
              <p:nvCxnSpPr>
                <p:cNvPr id="102" name="Straight Connector 101">
                  <a:extLst>
                    <a:ext uri="{FF2B5EF4-FFF2-40B4-BE49-F238E27FC236}">
                      <a16:creationId xmlns:a16="http://schemas.microsoft.com/office/drawing/2014/main" id="{F714B208-9AA6-8671-1A5E-5004DE48839C}"/>
                    </a:ext>
                  </a:extLst>
                </p:cNvPr>
                <p:cNvCxnSpPr/>
                <p:nvPr/>
              </p:nvCxnSpPr>
              <p:spPr>
                <a:xfrm>
                  <a:off x="1769154" y="485220"/>
                  <a:ext cx="0" cy="6400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pic>
            <p:nvPicPr>
              <p:cNvPr id="100" name="Graphic 99">
                <a:extLst>
                  <a:ext uri="{FF2B5EF4-FFF2-40B4-BE49-F238E27FC236}">
                    <a16:creationId xmlns:a16="http://schemas.microsoft.com/office/drawing/2014/main" id="{33F3DF70-A915-4CC5-478F-F32BFFAB2E92}"/>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rot="10800000">
                <a:off x="1444120" y="272753"/>
                <a:ext cx="180420" cy="180420"/>
              </a:xfrm>
              <a:prstGeom prst="rect">
                <a:avLst/>
              </a:prstGeom>
            </p:spPr>
          </p:pic>
        </p:grpSp>
        <p:grpSp>
          <p:nvGrpSpPr>
            <p:cNvPr id="77" name="Group 76">
              <a:extLst>
                <a:ext uri="{FF2B5EF4-FFF2-40B4-BE49-F238E27FC236}">
                  <a16:creationId xmlns:a16="http://schemas.microsoft.com/office/drawing/2014/main" id="{CACA2DE3-9577-BC07-978F-49DB29D79E33}"/>
                </a:ext>
              </a:extLst>
            </p:cNvPr>
            <p:cNvGrpSpPr/>
            <p:nvPr/>
          </p:nvGrpSpPr>
          <p:grpSpPr>
            <a:xfrm>
              <a:off x="6387976" y="1998190"/>
              <a:ext cx="696619" cy="841420"/>
              <a:chOff x="1140978" y="272753"/>
              <a:chExt cx="791374" cy="936386"/>
            </a:xfrm>
          </p:grpSpPr>
          <p:grpSp>
            <p:nvGrpSpPr>
              <p:cNvPr id="91" name="Group 90">
                <a:extLst>
                  <a:ext uri="{FF2B5EF4-FFF2-40B4-BE49-F238E27FC236}">
                    <a16:creationId xmlns:a16="http://schemas.microsoft.com/office/drawing/2014/main" id="{00E777A0-C062-3344-9FFD-573748D8A7F1}"/>
                  </a:ext>
                </a:extLst>
              </p:cNvPr>
              <p:cNvGrpSpPr/>
              <p:nvPr/>
            </p:nvGrpSpPr>
            <p:grpSpPr>
              <a:xfrm>
                <a:off x="1140978" y="386179"/>
                <a:ext cx="359134" cy="798899"/>
                <a:chOff x="1140978" y="386179"/>
                <a:chExt cx="359134" cy="798899"/>
              </a:xfrm>
            </p:grpSpPr>
            <p:pic>
              <p:nvPicPr>
                <p:cNvPr id="96" name="Graphic 95">
                  <a:extLst>
                    <a:ext uri="{FF2B5EF4-FFF2-40B4-BE49-F238E27FC236}">
                      <a16:creationId xmlns:a16="http://schemas.microsoft.com/office/drawing/2014/main" id="{0DF63735-147B-63E2-0DF5-5010CAC4209B}"/>
                    </a:ext>
                  </a:extLst>
                </p:cNvPr>
                <p:cNvPicPr>
                  <a:picLocks noChangeAspect="1"/>
                </p:cNvPicPr>
                <p:nvPr/>
              </p:nvPicPr>
              <p:blipFill rotWithShape="1">
                <a:blip r:embed="rId29">
                  <a:extLst>
                    <a:ext uri="{96DAC541-7B7A-43D3-8B79-37D633B846F1}">
                      <asvg:svgBlip xmlns:asvg="http://schemas.microsoft.com/office/drawing/2016/SVG/main" r:embed="rId30"/>
                    </a:ext>
                  </a:extLst>
                </a:blip>
                <a:srcRect l="5815" r="49231"/>
                <a:stretch/>
              </p:blipFill>
              <p:spPr>
                <a:xfrm>
                  <a:off x="1140978" y="386179"/>
                  <a:ext cx="359134" cy="798899"/>
                </a:xfrm>
                <a:prstGeom prst="rect">
                  <a:avLst/>
                </a:prstGeom>
              </p:spPr>
            </p:pic>
            <p:cxnSp>
              <p:nvCxnSpPr>
                <p:cNvPr id="97" name="Straight Connector 96">
                  <a:extLst>
                    <a:ext uri="{FF2B5EF4-FFF2-40B4-BE49-F238E27FC236}">
                      <a16:creationId xmlns:a16="http://schemas.microsoft.com/office/drawing/2014/main" id="{736FA516-F3D4-2F18-5C83-31605DFBC5ED}"/>
                    </a:ext>
                  </a:extLst>
                </p:cNvPr>
                <p:cNvCxnSpPr/>
                <p:nvPr/>
              </p:nvCxnSpPr>
              <p:spPr>
                <a:xfrm>
                  <a:off x="1500112" y="475549"/>
                  <a:ext cx="0" cy="6400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7205D37F-F265-2105-3B67-6969B60086C7}"/>
                  </a:ext>
                </a:extLst>
              </p:cNvPr>
              <p:cNvGrpSpPr/>
              <p:nvPr/>
            </p:nvGrpSpPr>
            <p:grpSpPr>
              <a:xfrm>
                <a:off x="1568548" y="410240"/>
                <a:ext cx="363804" cy="798899"/>
                <a:chOff x="1769154" y="410240"/>
                <a:chExt cx="363804" cy="798899"/>
              </a:xfrm>
            </p:grpSpPr>
            <p:pic>
              <p:nvPicPr>
                <p:cNvPr id="94" name="Graphic 93">
                  <a:extLst>
                    <a:ext uri="{FF2B5EF4-FFF2-40B4-BE49-F238E27FC236}">
                      <a16:creationId xmlns:a16="http://schemas.microsoft.com/office/drawing/2014/main" id="{8BB969E9-1C97-11A8-1404-79C7D7B4F380}"/>
                    </a:ext>
                  </a:extLst>
                </p:cNvPr>
                <p:cNvPicPr>
                  <a:picLocks noChangeAspect="1"/>
                </p:cNvPicPr>
                <p:nvPr/>
              </p:nvPicPr>
              <p:blipFill rotWithShape="1">
                <a:blip r:embed="rId31">
                  <a:extLst>
                    <a:ext uri="{96DAC541-7B7A-43D3-8B79-37D633B846F1}">
                      <asvg:svgBlip xmlns:asvg="http://schemas.microsoft.com/office/drawing/2016/SVG/main" r:embed="rId32"/>
                    </a:ext>
                  </a:extLst>
                </a:blip>
                <a:srcRect l="49892" t="3100" r="5154" b="-3100"/>
                <a:stretch/>
              </p:blipFill>
              <p:spPr>
                <a:xfrm>
                  <a:off x="1773825" y="410240"/>
                  <a:ext cx="359133" cy="798899"/>
                </a:xfrm>
                <a:prstGeom prst="rect">
                  <a:avLst/>
                </a:prstGeom>
              </p:spPr>
            </p:pic>
            <p:cxnSp>
              <p:nvCxnSpPr>
                <p:cNvPr id="95" name="Straight Connector 94">
                  <a:extLst>
                    <a:ext uri="{FF2B5EF4-FFF2-40B4-BE49-F238E27FC236}">
                      <a16:creationId xmlns:a16="http://schemas.microsoft.com/office/drawing/2014/main" id="{94FBCC6D-D5E8-F653-BD8B-6B4FA5BA7611}"/>
                    </a:ext>
                  </a:extLst>
                </p:cNvPr>
                <p:cNvCxnSpPr/>
                <p:nvPr/>
              </p:nvCxnSpPr>
              <p:spPr>
                <a:xfrm>
                  <a:off x="1769154" y="485220"/>
                  <a:ext cx="0" cy="6400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pic>
            <p:nvPicPr>
              <p:cNvPr id="93" name="Graphic 92">
                <a:extLst>
                  <a:ext uri="{FF2B5EF4-FFF2-40B4-BE49-F238E27FC236}">
                    <a16:creationId xmlns:a16="http://schemas.microsoft.com/office/drawing/2014/main" id="{D1AAA4CC-90DC-FB5F-FACD-A22C27D1A0BC}"/>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rot="10800000">
                <a:off x="1444120" y="272753"/>
                <a:ext cx="180420" cy="180420"/>
              </a:xfrm>
              <a:prstGeom prst="rect">
                <a:avLst/>
              </a:prstGeom>
            </p:spPr>
          </p:pic>
        </p:grpSp>
        <p:cxnSp>
          <p:nvCxnSpPr>
            <p:cNvPr id="78" name="Straight Connector 77">
              <a:extLst>
                <a:ext uri="{FF2B5EF4-FFF2-40B4-BE49-F238E27FC236}">
                  <a16:creationId xmlns:a16="http://schemas.microsoft.com/office/drawing/2014/main" id="{70C198D0-22D5-9879-17D3-31A05A626C8E}"/>
                </a:ext>
              </a:extLst>
            </p:cNvPr>
            <p:cNvCxnSpPr>
              <a:cxnSpLocks/>
            </p:cNvCxnSpPr>
            <p:nvPr/>
          </p:nvCxnSpPr>
          <p:spPr>
            <a:xfrm>
              <a:off x="1130235" y="4095479"/>
              <a:ext cx="623943" cy="0"/>
            </a:xfrm>
            <a:prstGeom prst="line">
              <a:avLst/>
            </a:prstGeom>
            <a:ln w="2540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A0C99F1-B1B1-AD26-DEB9-D75CFE39FFC2}"/>
                </a:ext>
              </a:extLst>
            </p:cNvPr>
            <p:cNvCxnSpPr>
              <a:cxnSpLocks/>
            </p:cNvCxnSpPr>
            <p:nvPr/>
          </p:nvCxnSpPr>
          <p:spPr>
            <a:xfrm>
              <a:off x="1130235" y="4422171"/>
              <a:ext cx="623943" cy="0"/>
            </a:xfrm>
            <a:prstGeom prst="line">
              <a:avLst/>
            </a:prstGeom>
            <a:ln w="190500">
              <a:solidFill>
                <a:schemeClr val="bg1">
                  <a:lumMod val="65000"/>
                </a:schemeClr>
              </a:solidFill>
              <a:tailEnd type="none" w="sm" len="sm"/>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C41C4E5-D046-72FD-EBB1-85B4891F776D}"/>
                </a:ext>
              </a:extLst>
            </p:cNvPr>
            <p:cNvSpPr txBox="1"/>
            <p:nvPr/>
          </p:nvSpPr>
          <p:spPr>
            <a:xfrm>
              <a:off x="1741368" y="3938331"/>
              <a:ext cx="1491968" cy="298025"/>
            </a:xfrm>
            <a:prstGeom prst="rect">
              <a:avLst/>
            </a:prstGeom>
            <a:noFill/>
          </p:spPr>
          <p:txBody>
            <a:bodyPr wrap="none" rtlCol="0">
              <a:spAutoFit/>
            </a:bodyPr>
            <a:lstStyle/>
            <a:p>
              <a:r>
                <a:rPr lang="en-US" dirty="0">
                  <a:latin typeface="Helvetica" pitchFamily="2" charset="0"/>
                </a:rPr>
                <a:t>Blackbox Model</a:t>
              </a:r>
            </a:p>
          </p:txBody>
        </p:sp>
        <p:sp>
          <p:nvSpPr>
            <p:cNvPr id="81" name="TextBox 80">
              <a:extLst>
                <a:ext uri="{FF2B5EF4-FFF2-40B4-BE49-F238E27FC236}">
                  <a16:creationId xmlns:a16="http://schemas.microsoft.com/office/drawing/2014/main" id="{1F92E977-521C-C2B5-5F30-861764449CAA}"/>
                </a:ext>
              </a:extLst>
            </p:cNvPr>
            <p:cNvSpPr txBox="1"/>
            <p:nvPr/>
          </p:nvSpPr>
          <p:spPr>
            <a:xfrm>
              <a:off x="1741367" y="4268283"/>
              <a:ext cx="1674630" cy="298025"/>
            </a:xfrm>
            <a:prstGeom prst="rect">
              <a:avLst/>
            </a:prstGeom>
            <a:noFill/>
          </p:spPr>
          <p:txBody>
            <a:bodyPr wrap="square" rtlCol="0">
              <a:spAutoFit/>
            </a:bodyPr>
            <a:lstStyle/>
            <a:p>
              <a:r>
                <a:rPr lang="en-US" dirty="0">
                  <a:latin typeface="Helvetica" pitchFamily="2" charset="0"/>
                </a:rPr>
                <a:t>Symbolic Model</a:t>
              </a:r>
            </a:p>
          </p:txBody>
        </p:sp>
        <p:sp>
          <p:nvSpPr>
            <p:cNvPr id="82" name="TextBox 81">
              <a:extLst>
                <a:ext uri="{FF2B5EF4-FFF2-40B4-BE49-F238E27FC236}">
                  <a16:creationId xmlns:a16="http://schemas.microsoft.com/office/drawing/2014/main" id="{621892E5-9604-66CD-C690-3418321BA3E0}"/>
                </a:ext>
              </a:extLst>
            </p:cNvPr>
            <p:cNvSpPr txBox="1"/>
            <p:nvPr/>
          </p:nvSpPr>
          <p:spPr>
            <a:xfrm>
              <a:off x="1741367" y="4589384"/>
              <a:ext cx="1323980" cy="298025"/>
            </a:xfrm>
            <a:prstGeom prst="rect">
              <a:avLst/>
            </a:prstGeom>
            <a:noFill/>
          </p:spPr>
          <p:txBody>
            <a:bodyPr wrap="square" rtlCol="0">
              <a:spAutoFit/>
            </a:bodyPr>
            <a:lstStyle/>
            <a:p>
              <a:r>
                <a:rPr lang="en-US" dirty="0">
                  <a:latin typeface="Helvetica" pitchFamily="2" charset="0"/>
                </a:rPr>
                <a:t>Selector</a:t>
              </a:r>
            </a:p>
          </p:txBody>
        </p:sp>
        <p:pic>
          <p:nvPicPr>
            <p:cNvPr id="83" name="Picture 82">
              <a:extLst>
                <a:ext uri="{FF2B5EF4-FFF2-40B4-BE49-F238E27FC236}">
                  <a16:creationId xmlns:a16="http://schemas.microsoft.com/office/drawing/2014/main" id="{8D9774C2-3C8F-1818-3DA8-117F2196D24F}"/>
                </a:ext>
              </a:extLst>
            </p:cNvPr>
            <p:cNvPicPr>
              <a:picLocks noChangeAspect="1"/>
            </p:cNvPicPr>
            <p:nvPr/>
          </p:nvPicPr>
          <p:blipFill>
            <a:blip r:embed="rId35"/>
            <a:stretch>
              <a:fillRect/>
            </a:stretch>
          </p:blipFill>
          <p:spPr>
            <a:xfrm>
              <a:off x="4416601" y="1472951"/>
              <a:ext cx="111794" cy="127039"/>
            </a:xfrm>
            <a:prstGeom prst="rect">
              <a:avLst/>
            </a:prstGeom>
          </p:spPr>
        </p:pic>
        <p:pic>
          <p:nvPicPr>
            <p:cNvPr id="84" name="Picture 83">
              <a:extLst>
                <a:ext uri="{FF2B5EF4-FFF2-40B4-BE49-F238E27FC236}">
                  <a16:creationId xmlns:a16="http://schemas.microsoft.com/office/drawing/2014/main" id="{77BA0880-1A5C-0C4E-0C2F-8E1059ED13F1}"/>
                </a:ext>
              </a:extLst>
            </p:cNvPr>
            <p:cNvPicPr>
              <a:picLocks noChangeAspect="1"/>
            </p:cNvPicPr>
            <p:nvPr/>
          </p:nvPicPr>
          <p:blipFill>
            <a:blip r:embed="rId36"/>
            <a:stretch>
              <a:fillRect/>
            </a:stretch>
          </p:blipFill>
          <p:spPr>
            <a:xfrm>
              <a:off x="1496151" y="2692487"/>
              <a:ext cx="548640" cy="194679"/>
            </a:xfrm>
            <a:prstGeom prst="rect">
              <a:avLst/>
            </a:prstGeom>
          </p:spPr>
        </p:pic>
        <p:pic>
          <p:nvPicPr>
            <p:cNvPr id="85" name="Picture 84">
              <a:extLst>
                <a:ext uri="{FF2B5EF4-FFF2-40B4-BE49-F238E27FC236}">
                  <a16:creationId xmlns:a16="http://schemas.microsoft.com/office/drawing/2014/main" id="{D585C130-BFDC-7F3F-A4F7-32B19021D919}"/>
                </a:ext>
              </a:extLst>
            </p:cNvPr>
            <p:cNvPicPr>
              <a:picLocks noChangeAspect="1"/>
            </p:cNvPicPr>
            <p:nvPr/>
          </p:nvPicPr>
          <p:blipFill>
            <a:blip r:embed="rId37"/>
            <a:stretch>
              <a:fillRect/>
            </a:stretch>
          </p:blipFill>
          <p:spPr>
            <a:xfrm>
              <a:off x="3324347" y="2692487"/>
              <a:ext cx="548640" cy="196795"/>
            </a:xfrm>
            <a:prstGeom prst="rect">
              <a:avLst/>
            </a:prstGeom>
          </p:spPr>
        </p:pic>
        <p:pic>
          <p:nvPicPr>
            <p:cNvPr id="86" name="Picture 85">
              <a:extLst>
                <a:ext uri="{FF2B5EF4-FFF2-40B4-BE49-F238E27FC236}">
                  <a16:creationId xmlns:a16="http://schemas.microsoft.com/office/drawing/2014/main" id="{E72917BE-D337-DD84-88BC-EF1D6A381E60}"/>
                </a:ext>
              </a:extLst>
            </p:cNvPr>
            <p:cNvPicPr>
              <a:picLocks noChangeAspect="1"/>
            </p:cNvPicPr>
            <p:nvPr/>
          </p:nvPicPr>
          <p:blipFill>
            <a:blip r:embed="rId38"/>
            <a:stretch>
              <a:fillRect/>
            </a:stretch>
          </p:blipFill>
          <p:spPr>
            <a:xfrm>
              <a:off x="4772005" y="2692487"/>
              <a:ext cx="548640" cy="196795"/>
            </a:xfrm>
            <a:prstGeom prst="rect">
              <a:avLst/>
            </a:prstGeom>
          </p:spPr>
        </p:pic>
        <p:pic>
          <p:nvPicPr>
            <p:cNvPr id="87" name="Picture 86">
              <a:extLst>
                <a:ext uri="{FF2B5EF4-FFF2-40B4-BE49-F238E27FC236}">
                  <a16:creationId xmlns:a16="http://schemas.microsoft.com/office/drawing/2014/main" id="{1AFB39A5-8ADC-C650-D5D8-BDFA1093C165}"/>
                </a:ext>
              </a:extLst>
            </p:cNvPr>
            <p:cNvPicPr>
              <a:picLocks noChangeAspect="1"/>
            </p:cNvPicPr>
            <p:nvPr/>
          </p:nvPicPr>
          <p:blipFill>
            <a:blip r:embed="rId39"/>
            <a:stretch>
              <a:fillRect/>
            </a:stretch>
          </p:blipFill>
          <p:spPr>
            <a:xfrm>
              <a:off x="6478212" y="2692487"/>
              <a:ext cx="548640" cy="194679"/>
            </a:xfrm>
            <a:prstGeom prst="rect">
              <a:avLst/>
            </a:prstGeom>
          </p:spPr>
        </p:pic>
        <p:grpSp>
          <p:nvGrpSpPr>
            <p:cNvPr id="88" name="Group 87">
              <a:extLst>
                <a:ext uri="{FF2B5EF4-FFF2-40B4-BE49-F238E27FC236}">
                  <a16:creationId xmlns:a16="http://schemas.microsoft.com/office/drawing/2014/main" id="{B028639A-D80F-E098-A077-6DCD80E1D308}"/>
                </a:ext>
              </a:extLst>
            </p:cNvPr>
            <p:cNvGrpSpPr>
              <a:grpSpLocks noChangeAspect="1"/>
            </p:cNvGrpSpPr>
            <p:nvPr/>
          </p:nvGrpSpPr>
          <p:grpSpPr>
            <a:xfrm>
              <a:off x="1258931" y="4598404"/>
              <a:ext cx="262458" cy="267919"/>
              <a:chOff x="2990823" y="5116779"/>
              <a:chExt cx="914400" cy="914399"/>
            </a:xfrm>
          </p:grpSpPr>
          <p:sp>
            <p:nvSpPr>
              <p:cNvPr id="89" name="Oval 88">
                <a:extLst>
                  <a:ext uri="{FF2B5EF4-FFF2-40B4-BE49-F238E27FC236}">
                    <a16:creationId xmlns:a16="http://schemas.microsoft.com/office/drawing/2014/main" id="{01B25095-6DBA-5F39-E82C-003DB5D60B2F}"/>
                  </a:ext>
                </a:extLst>
              </p:cNvPr>
              <p:cNvSpPr>
                <a:spLocks noChangeAspect="1"/>
              </p:cNvSpPr>
              <p:nvPr/>
            </p:nvSpPr>
            <p:spPr>
              <a:xfrm>
                <a:off x="2990823" y="5116779"/>
                <a:ext cx="914400" cy="91439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pic>
            <p:nvPicPr>
              <p:cNvPr id="90" name="Graphic 89">
                <a:extLst>
                  <a:ext uri="{FF2B5EF4-FFF2-40B4-BE49-F238E27FC236}">
                    <a16:creationId xmlns:a16="http://schemas.microsoft.com/office/drawing/2014/main" id="{A6413492-D39D-D11C-3D78-46BC65AC885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09866" y="5210391"/>
                <a:ext cx="676312" cy="676313"/>
              </a:xfrm>
              <a:prstGeom prst="rect">
                <a:avLst/>
              </a:prstGeom>
            </p:spPr>
          </p:pic>
        </p:grpSp>
      </p:grpSp>
      <p:sp>
        <p:nvSpPr>
          <p:cNvPr id="125" name="TextBox 124">
            <a:extLst>
              <a:ext uri="{FF2B5EF4-FFF2-40B4-BE49-F238E27FC236}">
                <a16:creationId xmlns:a16="http://schemas.microsoft.com/office/drawing/2014/main" id="{65DDE7C7-E7CD-1334-8E20-12226512E5D1}"/>
              </a:ext>
            </a:extLst>
          </p:cNvPr>
          <p:cNvSpPr txBox="1"/>
          <p:nvPr/>
        </p:nvSpPr>
        <p:spPr>
          <a:xfrm>
            <a:off x="389106" y="5943600"/>
            <a:ext cx="9632765" cy="707886"/>
          </a:xfrm>
          <a:prstGeom prst="rect">
            <a:avLst/>
          </a:prstGeom>
          <a:noFill/>
        </p:spPr>
        <p:txBody>
          <a:bodyPr wrap="none" rtlCol="0">
            <a:spAutoFit/>
          </a:bodyPr>
          <a:lstStyle>
            <a:defPPr>
              <a:defRPr lang="en-US"/>
            </a:defPPr>
            <a:lvl1pPr>
              <a:defRPr sz="2000">
                <a:latin typeface="Helvetica Light" panose="020B0403020202020204" pitchFamily="34" charset="0"/>
                <a:cs typeface="Arial" panose="020B0604020202020204" pitchFamily="34" charset="0"/>
              </a:defRPr>
            </a:lvl1pPr>
          </a:lstStyle>
          <a:p>
            <a:pPr marL="342900" indent="-342900">
              <a:buFont typeface="Arial" panose="020B0604020202020204" pitchFamily="34" charset="0"/>
              <a:buChar char="•"/>
            </a:pPr>
            <a:r>
              <a:rPr lang="en-US" dirty="0"/>
              <a:t>All interpretable models (g) is called Mixture of interpretable experts (MoIE).</a:t>
            </a:r>
          </a:p>
          <a:p>
            <a:pPr marL="342900" indent="-342900">
              <a:buFont typeface="Arial" panose="020B0604020202020204" pitchFamily="34" charset="0"/>
              <a:buChar char="•"/>
            </a:pPr>
            <a:r>
              <a:rPr lang="en-US" dirty="0"/>
              <a:t>Each g is E-LENs (</a:t>
            </a:r>
            <a:r>
              <a:rPr lang="en-US" dirty="0" err="1"/>
              <a:t>Barberio</a:t>
            </a:r>
            <a:r>
              <a:rPr lang="en-US" dirty="0"/>
              <a:t> et al. AAAI 2022) to produce sample specific FOLs.</a:t>
            </a:r>
          </a:p>
        </p:txBody>
      </p:sp>
      <p:sp>
        <p:nvSpPr>
          <p:cNvPr id="3" name="Slide Number Placeholder 2">
            <a:extLst>
              <a:ext uri="{FF2B5EF4-FFF2-40B4-BE49-F238E27FC236}">
                <a16:creationId xmlns:a16="http://schemas.microsoft.com/office/drawing/2014/main" id="{429F6F0C-94E2-9500-5A29-01F9EE80EBC7}"/>
              </a:ext>
            </a:extLst>
          </p:cNvPr>
          <p:cNvSpPr>
            <a:spLocks noGrp="1"/>
          </p:cNvSpPr>
          <p:nvPr>
            <p:ph type="sldNum" sz="quarter" idx="12"/>
          </p:nvPr>
        </p:nvSpPr>
        <p:spPr/>
        <p:txBody>
          <a:bodyPr/>
          <a:lstStyle/>
          <a:p>
            <a:fld id="{E373F727-E7F8-2D41-87B8-0A2D76C380FA}" type="slidenum">
              <a:rPr lang="en-US" smtClean="0"/>
              <a:t>16</a:t>
            </a:fld>
            <a:endParaRPr lang="en-US"/>
          </a:p>
        </p:txBody>
      </p:sp>
    </p:spTree>
    <p:extLst>
      <p:ext uri="{BB962C8B-B14F-4D97-AF65-F5344CB8AC3E}">
        <p14:creationId xmlns:p14="http://schemas.microsoft.com/office/powerpoint/2010/main" val="2711975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A58B8E4E-78E8-44B0-C394-2234BDA315F7}"/>
              </a:ext>
            </a:extLst>
          </p:cNvPr>
          <p:cNvSpPr txBox="1"/>
          <p:nvPr/>
        </p:nvSpPr>
        <p:spPr>
          <a:xfrm>
            <a:off x="4398707" y="289488"/>
            <a:ext cx="3608680" cy="830997"/>
          </a:xfrm>
          <a:prstGeom prst="rect">
            <a:avLst/>
          </a:prstGeom>
          <a:noFill/>
        </p:spPr>
        <p:txBody>
          <a:bodyPr wrap="none" rtlCol="0">
            <a:spAutoFit/>
          </a:bodyPr>
          <a:lstStyle/>
          <a:p>
            <a:pPr algn="ctr"/>
            <a:r>
              <a:rPr lang="en-US" sz="4800" dirty="0">
                <a:latin typeface="Helvetica Light" panose="020B0403020202020204" pitchFamily="34" charset="0"/>
                <a:cs typeface="Arial" panose="020B0604020202020204" pitchFamily="34" charset="0"/>
              </a:rPr>
              <a:t>Experiments</a:t>
            </a:r>
          </a:p>
        </p:txBody>
      </p:sp>
      <p:sp>
        <p:nvSpPr>
          <p:cNvPr id="2" name="TextBox 1">
            <a:extLst>
              <a:ext uri="{FF2B5EF4-FFF2-40B4-BE49-F238E27FC236}">
                <a16:creationId xmlns:a16="http://schemas.microsoft.com/office/drawing/2014/main" id="{ED4F03D7-6B33-7265-2DC8-2C5EA6355320}"/>
              </a:ext>
            </a:extLst>
          </p:cNvPr>
          <p:cNvSpPr txBox="1"/>
          <p:nvPr/>
        </p:nvSpPr>
        <p:spPr>
          <a:xfrm>
            <a:off x="2877457" y="1492595"/>
            <a:ext cx="6651180" cy="584775"/>
          </a:xfrm>
          <a:prstGeom prst="rect">
            <a:avLst/>
          </a:prstGeom>
          <a:noFill/>
        </p:spPr>
        <p:txBody>
          <a:bodyPr wrap="none" rtlCol="0">
            <a:spAutoFit/>
          </a:bodyPr>
          <a:lstStyle/>
          <a:p>
            <a:pPr algn="ctr"/>
            <a:r>
              <a:rPr lang="en-US" sz="3200" dirty="0">
                <a:latin typeface="Helvetica Light" panose="020B0403020202020204" pitchFamily="34" charset="0"/>
                <a:cs typeface="Arial" panose="020B0604020202020204" pitchFamily="34" charset="0"/>
              </a:rPr>
              <a:t>Fine grained classification datasets</a:t>
            </a:r>
          </a:p>
        </p:txBody>
      </p:sp>
      <p:sp>
        <p:nvSpPr>
          <p:cNvPr id="5" name="TextBox 4">
            <a:extLst>
              <a:ext uri="{FF2B5EF4-FFF2-40B4-BE49-F238E27FC236}">
                <a16:creationId xmlns:a16="http://schemas.microsoft.com/office/drawing/2014/main" id="{F4271703-AB0F-E36E-CDCB-745C16099379}"/>
              </a:ext>
            </a:extLst>
          </p:cNvPr>
          <p:cNvSpPr txBox="1"/>
          <p:nvPr/>
        </p:nvSpPr>
        <p:spPr>
          <a:xfrm>
            <a:off x="3731866" y="3593812"/>
            <a:ext cx="4942379" cy="584775"/>
          </a:xfrm>
          <a:prstGeom prst="rect">
            <a:avLst/>
          </a:prstGeom>
          <a:noFill/>
        </p:spPr>
        <p:txBody>
          <a:bodyPr wrap="square" rtlCol="0">
            <a:spAutoFit/>
          </a:bodyPr>
          <a:lstStyle/>
          <a:p>
            <a:pPr algn="ctr"/>
            <a:r>
              <a:rPr lang="en-US" sz="3200" dirty="0">
                <a:latin typeface="Helvetica Light" panose="020B0403020202020204" pitchFamily="34" charset="0"/>
                <a:cs typeface="Arial" panose="020B0604020202020204" pitchFamily="34" charset="0"/>
              </a:rPr>
              <a:t>Medical Imaging datasets</a:t>
            </a:r>
          </a:p>
        </p:txBody>
      </p:sp>
      <p:sp>
        <p:nvSpPr>
          <p:cNvPr id="6" name="TextBox 5">
            <a:extLst>
              <a:ext uri="{FF2B5EF4-FFF2-40B4-BE49-F238E27FC236}">
                <a16:creationId xmlns:a16="http://schemas.microsoft.com/office/drawing/2014/main" id="{CD7D8A1C-6E6B-B6EE-3AAB-32D9C93D206A}"/>
              </a:ext>
            </a:extLst>
          </p:cNvPr>
          <p:cNvSpPr txBox="1"/>
          <p:nvPr/>
        </p:nvSpPr>
        <p:spPr>
          <a:xfrm>
            <a:off x="5036702" y="2144483"/>
            <a:ext cx="2332690" cy="1077218"/>
          </a:xfrm>
          <a:prstGeom prst="rect">
            <a:avLst/>
          </a:prstGeom>
          <a:noFill/>
        </p:spPr>
        <p:txBody>
          <a:bodyPr wrap="none" rtlCol="0">
            <a:spAutoFit/>
          </a:bodyPr>
          <a:lstStyle/>
          <a:p>
            <a:pPr marL="457200" indent="-457200" algn="ctr">
              <a:buFont typeface="Arial" panose="020B0604020202020204" pitchFamily="34" charset="0"/>
              <a:buChar char="•"/>
            </a:pPr>
            <a:r>
              <a:rPr lang="en-US" sz="3200" dirty="0">
                <a:latin typeface="Helvetica Light" panose="020B0403020202020204" pitchFamily="34" charset="0"/>
                <a:cs typeface="Arial" panose="020B0604020202020204" pitchFamily="34" charset="0"/>
              </a:rPr>
              <a:t>CUB-200</a:t>
            </a:r>
          </a:p>
          <a:p>
            <a:pPr marL="457200" indent="-457200">
              <a:buFont typeface="Arial" panose="020B0604020202020204" pitchFamily="34" charset="0"/>
              <a:buChar char="•"/>
            </a:pPr>
            <a:r>
              <a:rPr lang="en-US" sz="3200" dirty="0">
                <a:latin typeface="Helvetica Light" panose="020B0403020202020204" pitchFamily="34" charset="0"/>
                <a:cs typeface="Arial" panose="020B0604020202020204" pitchFamily="34" charset="0"/>
              </a:rPr>
              <a:t>AWA2</a:t>
            </a:r>
          </a:p>
        </p:txBody>
      </p:sp>
      <p:sp>
        <p:nvSpPr>
          <p:cNvPr id="8" name="TextBox 7">
            <a:extLst>
              <a:ext uri="{FF2B5EF4-FFF2-40B4-BE49-F238E27FC236}">
                <a16:creationId xmlns:a16="http://schemas.microsoft.com/office/drawing/2014/main" id="{C405A74B-5915-12A3-3EDB-8AAAC2F6EDB2}"/>
              </a:ext>
            </a:extLst>
          </p:cNvPr>
          <p:cNvSpPr txBox="1"/>
          <p:nvPr/>
        </p:nvSpPr>
        <p:spPr>
          <a:xfrm>
            <a:off x="4438942" y="4184008"/>
            <a:ext cx="7136890" cy="1569660"/>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Helvetica Light" panose="020B0403020202020204" pitchFamily="34" charset="0"/>
                <a:cs typeface="Arial" panose="020B0604020202020204" pitchFamily="34" charset="0"/>
              </a:rPr>
              <a:t>HAM10000</a:t>
            </a:r>
          </a:p>
          <a:p>
            <a:pPr marL="457200" indent="-457200">
              <a:buFont typeface="Arial" panose="020B0604020202020204" pitchFamily="34" charset="0"/>
              <a:buChar char="•"/>
            </a:pPr>
            <a:r>
              <a:rPr lang="en-US" sz="3200" dirty="0">
                <a:latin typeface="Helvetica Light" panose="020B0403020202020204" pitchFamily="34" charset="0"/>
                <a:cs typeface="Arial" panose="020B0604020202020204" pitchFamily="34" charset="0"/>
              </a:rPr>
              <a:t>SIIM-ISIC</a:t>
            </a:r>
          </a:p>
          <a:p>
            <a:pPr marL="457200" indent="-457200">
              <a:buFont typeface="Arial" panose="020B0604020202020204" pitchFamily="34" charset="0"/>
              <a:buChar char="•"/>
            </a:pPr>
            <a:r>
              <a:rPr lang="en-US" sz="3200" dirty="0">
                <a:latin typeface="Helvetica Light" panose="020B0403020202020204" pitchFamily="34" charset="0"/>
                <a:cs typeface="Arial" panose="020B0604020202020204" pitchFamily="34" charset="0"/>
              </a:rPr>
              <a:t>MIMIC-CXR (Effusion)</a:t>
            </a:r>
          </a:p>
        </p:txBody>
      </p:sp>
      <p:sp>
        <p:nvSpPr>
          <p:cNvPr id="10" name="TextBox 9">
            <a:extLst>
              <a:ext uri="{FF2B5EF4-FFF2-40B4-BE49-F238E27FC236}">
                <a16:creationId xmlns:a16="http://schemas.microsoft.com/office/drawing/2014/main" id="{136DBB17-AD54-F515-B912-3BC66F5A81C1}"/>
              </a:ext>
            </a:extLst>
          </p:cNvPr>
          <p:cNvSpPr txBox="1"/>
          <p:nvPr/>
        </p:nvSpPr>
        <p:spPr>
          <a:xfrm>
            <a:off x="0" y="6457890"/>
            <a:ext cx="9743373" cy="400110"/>
          </a:xfrm>
          <a:prstGeom prst="rect">
            <a:avLst/>
          </a:prstGeom>
          <a:noFill/>
        </p:spPr>
        <p:txBody>
          <a:bodyPr wrap="none" rtlCol="0">
            <a:spAutoFit/>
          </a:bodyPr>
          <a:lstStyle>
            <a:defPPr>
              <a:defRPr lang="en-US"/>
            </a:defPPr>
            <a:lvl1pPr algn="ctr">
              <a:defRPr sz="4800">
                <a:latin typeface="Helvetica Light" panose="020B0403020202020204" pitchFamily="34" charset="0"/>
                <a:cs typeface="Arial" panose="020B0604020202020204" pitchFamily="34" charset="0"/>
              </a:defRPr>
            </a:lvl1pPr>
          </a:lstStyle>
          <a:p>
            <a:r>
              <a:rPr lang="en-US" sz="2000" dirty="0"/>
              <a:t>https://</a:t>
            </a:r>
            <a:r>
              <a:rPr lang="en-US" sz="2000" dirty="0" err="1"/>
              <a:t>github.com</a:t>
            </a:r>
            <a:r>
              <a:rPr lang="en-US" sz="2000" dirty="0"/>
              <a:t>/</a:t>
            </a:r>
            <a:r>
              <a:rPr lang="en-US" sz="2000" dirty="0" err="1"/>
              <a:t>batmanlab</a:t>
            </a:r>
            <a:r>
              <a:rPr lang="en-US" sz="2000" dirty="0"/>
              <a:t>/ICML-2023-Route-interpret-repeat#downloading-data</a:t>
            </a:r>
          </a:p>
        </p:txBody>
      </p:sp>
      <p:sp>
        <p:nvSpPr>
          <p:cNvPr id="11" name="Slide Number Placeholder 10">
            <a:extLst>
              <a:ext uri="{FF2B5EF4-FFF2-40B4-BE49-F238E27FC236}">
                <a16:creationId xmlns:a16="http://schemas.microsoft.com/office/drawing/2014/main" id="{E59DB911-2263-4DBC-06E3-3528E7DE482E}"/>
              </a:ext>
            </a:extLst>
          </p:cNvPr>
          <p:cNvSpPr>
            <a:spLocks noGrp="1"/>
          </p:cNvSpPr>
          <p:nvPr>
            <p:ph type="sldNum" sz="quarter" idx="12"/>
          </p:nvPr>
        </p:nvSpPr>
        <p:spPr/>
        <p:txBody>
          <a:bodyPr/>
          <a:lstStyle/>
          <a:p>
            <a:fld id="{E373F727-E7F8-2D41-87B8-0A2D76C380FA}" type="slidenum">
              <a:rPr lang="en-US" smtClean="0"/>
              <a:t>17</a:t>
            </a:fld>
            <a:endParaRPr lang="en-US"/>
          </a:p>
        </p:txBody>
      </p:sp>
    </p:spTree>
    <p:extLst>
      <p:ext uri="{BB962C8B-B14F-4D97-AF65-F5344CB8AC3E}">
        <p14:creationId xmlns:p14="http://schemas.microsoft.com/office/powerpoint/2010/main" val="3400190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A58B8E4E-78E8-44B0-C394-2234BDA315F7}"/>
              </a:ext>
            </a:extLst>
          </p:cNvPr>
          <p:cNvSpPr txBox="1"/>
          <p:nvPr/>
        </p:nvSpPr>
        <p:spPr>
          <a:xfrm>
            <a:off x="4775412" y="289488"/>
            <a:ext cx="2855269" cy="830997"/>
          </a:xfrm>
          <a:prstGeom prst="rect">
            <a:avLst/>
          </a:prstGeom>
          <a:noFill/>
        </p:spPr>
        <p:txBody>
          <a:bodyPr wrap="none" rtlCol="0">
            <a:spAutoFit/>
          </a:bodyPr>
          <a:lstStyle/>
          <a:p>
            <a:pPr algn="ctr"/>
            <a:r>
              <a:rPr lang="en-US" sz="4800" dirty="0">
                <a:latin typeface="Helvetica Light" panose="020B0403020202020204" pitchFamily="34" charset="0"/>
                <a:cs typeface="Arial" panose="020B0604020202020204" pitchFamily="34" charset="0"/>
              </a:rPr>
              <a:t>Baselines</a:t>
            </a:r>
          </a:p>
        </p:txBody>
      </p:sp>
      <p:pic>
        <p:nvPicPr>
          <p:cNvPr id="2" name="Picture 1" descr="A blue bird on a branch&#10;&#10;Description automatically generated with medium confidence">
            <a:extLst>
              <a:ext uri="{FF2B5EF4-FFF2-40B4-BE49-F238E27FC236}">
                <a16:creationId xmlns:a16="http://schemas.microsoft.com/office/drawing/2014/main" id="{ED6E03BE-0D82-9732-248B-E5FAB323C96E}"/>
              </a:ext>
            </a:extLst>
          </p:cNvPr>
          <p:cNvPicPr>
            <a:picLocks noChangeAspect="1"/>
          </p:cNvPicPr>
          <p:nvPr/>
        </p:nvPicPr>
        <p:blipFill>
          <a:blip r:embed="rId3"/>
          <a:stretch>
            <a:fillRect/>
          </a:stretch>
        </p:blipFill>
        <p:spPr>
          <a:xfrm>
            <a:off x="623161" y="1945597"/>
            <a:ext cx="1788178" cy="1788178"/>
          </a:xfrm>
          <a:prstGeom prst="rect">
            <a:avLst/>
          </a:prstGeom>
        </p:spPr>
      </p:pic>
      <p:sp>
        <p:nvSpPr>
          <p:cNvPr id="3" name="TextBox 2">
            <a:extLst>
              <a:ext uri="{FF2B5EF4-FFF2-40B4-BE49-F238E27FC236}">
                <a16:creationId xmlns:a16="http://schemas.microsoft.com/office/drawing/2014/main" id="{8B2E167A-4234-FDE1-47D7-D4DCE3681011}"/>
              </a:ext>
            </a:extLst>
          </p:cNvPr>
          <p:cNvSpPr txBox="1"/>
          <p:nvPr/>
        </p:nvSpPr>
        <p:spPr>
          <a:xfrm>
            <a:off x="9148679" y="2545212"/>
            <a:ext cx="2871299" cy="584775"/>
          </a:xfrm>
          <a:prstGeom prst="rect">
            <a:avLst/>
          </a:prstGeom>
          <a:noFill/>
        </p:spPr>
        <p:txBody>
          <a:bodyPr wrap="none" rtlCol="0">
            <a:spAutoFit/>
          </a:bodyPr>
          <a:lstStyle>
            <a:defPPr>
              <a:defRPr lang="en-US"/>
            </a:defPPr>
            <a:lvl1pPr algn="ctr">
              <a:defRPr sz="2400">
                <a:latin typeface="Helvetica Light" panose="020B0403020202020204" pitchFamily="34" charset="0"/>
                <a:cs typeface="Arial" panose="020B0604020202020204" pitchFamily="34" charset="0"/>
              </a:defRPr>
            </a:lvl1pPr>
          </a:lstStyle>
          <a:p>
            <a:r>
              <a:rPr lang="en-US" sz="3200" dirty="0"/>
              <a:t>Indigo Bunting</a:t>
            </a:r>
          </a:p>
        </p:txBody>
      </p:sp>
      <p:sp>
        <p:nvSpPr>
          <p:cNvPr id="6" name="Trapezoid 5">
            <a:extLst>
              <a:ext uri="{FF2B5EF4-FFF2-40B4-BE49-F238E27FC236}">
                <a16:creationId xmlns:a16="http://schemas.microsoft.com/office/drawing/2014/main" id="{6BBF67D3-EA46-4103-F1F1-FA9BD490FBBB}"/>
              </a:ext>
            </a:extLst>
          </p:cNvPr>
          <p:cNvSpPr/>
          <p:nvPr/>
        </p:nvSpPr>
        <p:spPr>
          <a:xfrm rot="5400000">
            <a:off x="3474484" y="2002247"/>
            <a:ext cx="1427553" cy="1674876"/>
          </a:xfrm>
          <a:prstGeom prst="trapezoid">
            <a:avLst/>
          </a:prstGeom>
          <a:solidFill>
            <a:schemeClr val="bg1">
              <a:lumMod val="85000"/>
            </a:schemeClr>
          </a:solidFill>
          <a:ln w="2222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rapezoid 8">
            <a:extLst>
              <a:ext uri="{FF2B5EF4-FFF2-40B4-BE49-F238E27FC236}">
                <a16:creationId xmlns:a16="http://schemas.microsoft.com/office/drawing/2014/main" id="{ED0FBB13-0BFF-8C72-4A98-22D49FA87A6C}"/>
              </a:ext>
            </a:extLst>
          </p:cNvPr>
          <p:cNvSpPr/>
          <p:nvPr/>
        </p:nvSpPr>
        <p:spPr>
          <a:xfrm rot="5400000">
            <a:off x="6076995" y="2102454"/>
            <a:ext cx="1323328" cy="1470289"/>
          </a:xfrm>
          <a:prstGeom prst="trapezoid">
            <a:avLst/>
          </a:prstGeom>
          <a:solidFill>
            <a:schemeClr val="bg1"/>
          </a:solidFill>
          <a:ln w="2222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E4D8213A-D83C-7283-1C51-A0697B1FAB9C}"/>
              </a:ext>
            </a:extLst>
          </p:cNvPr>
          <p:cNvCxnSpPr>
            <a:cxnSpLocks/>
            <a:stCxn id="2" idx="3"/>
            <a:endCxn id="6" idx="2"/>
          </p:cNvCxnSpPr>
          <p:nvPr/>
        </p:nvCxnSpPr>
        <p:spPr>
          <a:xfrm>
            <a:off x="2411339" y="2839686"/>
            <a:ext cx="939484" cy="0"/>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1ED61C61-03DE-6A62-B3AE-EDD8F78D2F90}"/>
              </a:ext>
            </a:extLst>
          </p:cNvPr>
          <p:cNvCxnSpPr>
            <a:cxnSpLocks/>
            <a:stCxn id="6" idx="0"/>
            <a:endCxn id="9" idx="2"/>
          </p:cNvCxnSpPr>
          <p:nvPr/>
        </p:nvCxnSpPr>
        <p:spPr>
          <a:xfrm flipV="1">
            <a:off x="5025699" y="2837599"/>
            <a:ext cx="977816" cy="2087"/>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284C4B44-BFD5-BCA5-2897-C2B990F9EC2A}"/>
              </a:ext>
            </a:extLst>
          </p:cNvPr>
          <p:cNvCxnSpPr>
            <a:cxnSpLocks/>
            <a:stCxn id="9" idx="0"/>
          </p:cNvCxnSpPr>
          <p:nvPr/>
        </p:nvCxnSpPr>
        <p:spPr>
          <a:xfrm>
            <a:off x="7473804" y="2837599"/>
            <a:ext cx="1787174" cy="5740"/>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8E457A02-C4CD-5695-DDEB-E02A5557FEEC}"/>
              </a:ext>
            </a:extLst>
          </p:cNvPr>
          <p:cNvSpPr txBox="1"/>
          <p:nvPr/>
        </p:nvSpPr>
        <p:spPr>
          <a:xfrm>
            <a:off x="3412246" y="2555523"/>
            <a:ext cx="1552028" cy="461665"/>
          </a:xfrm>
          <a:prstGeom prst="rect">
            <a:avLst/>
          </a:prstGeom>
          <a:noFill/>
        </p:spPr>
        <p:txBody>
          <a:bodyPr wrap="none" rtlCol="0">
            <a:spAutoFit/>
          </a:bodyPr>
          <a:lstStyle/>
          <a:p>
            <a:pPr algn="ctr"/>
            <a:r>
              <a:rPr lang="en-US" sz="2400" dirty="0">
                <a:latin typeface="Helvetica Light" panose="020B0403020202020204" pitchFamily="34" charset="0"/>
                <a:cs typeface="Arial" panose="020B0604020202020204" pitchFamily="34" charset="0"/>
              </a:rPr>
              <a:t>CNN / VIT</a:t>
            </a:r>
          </a:p>
        </p:txBody>
      </p:sp>
      <p:sp>
        <p:nvSpPr>
          <p:cNvPr id="18" name="TextBox 17">
            <a:extLst>
              <a:ext uri="{FF2B5EF4-FFF2-40B4-BE49-F238E27FC236}">
                <a16:creationId xmlns:a16="http://schemas.microsoft.com/office/drawing/2014/main" id="{A8E4BF8C-5082-A8C6-57E8-65A2778D01FC}"/>
              </a:ext>
            </a:extLst>
          </p:cNvPr>
          <p:cNvSpPr txBox="1"/>
          <p:nvPr/>
        </p:nvSpPr>
        <p:spPr>
          <a:xfrm>
            <a:off x="5981669" y="2422099"/>
            <a:ext cx="1401346" cy="830997"/>
          </a:xfrm>
          <a:prstGeom prst="rect">
            <a:avLst/>
          </a:prstGeom>
          <a:noFill/>
        </p:spPr>
        <p:txBody>
          <a:bodyPr wrap="none" rtlCol="0">
            <a:spAutoFit/>
          </a:bodyPr>
          <a:lstStyle/>
          <a:p>
            <a:r>
              <a:rPr lang="en-US" sz="2400" dirty="0">
                <a:latin typeface="Helvetica Light" panose="020B0403020202020204" pitchFamily="34" charset="0"/>
                <a:cs typeface="Arial" panose="020B0604020202020204" pitchFamily="34" charset="0"/>
              </a:rPr>
              <a:t>Logistic</a:t>
            </a:r>
          </a:p>
          <a:p>
            <a:r>
              <a:rPr lang="en-US" sz="2400" dirty="0">
                <a:latin typeface="Helvetica Light" panose="020B0403020202020204" pitchFamily="34" charset="0"/>
                <a:cs typeface="Arial" panose="020B0604020202020204" pitchFamily="34" charset="0"/>
              </a:rPr>
              <a:t>classifier</a:t>
            </a:r>
          </a:p>
        </p:txBody>
      </p:sp>
      <p:sp>
        <p:nvSpPr>
          <p:cNvPr id="24" name="Oval 23">
            <a:extLst>
              <a:ext uri="{FF2B5EF4-FFF2-40B4-BE49-F238E27FC236}">
                <a16:creationId xmlns:a16="http://schemas.microsoft.com/office/drawing/2014/main" id="{C28D3416-572E-364D-3D3C-30A3A3CE3571}"/>
              </a:ext>
            </a:extLst>
          </p:cNvPr>
          <p:cNvSpPr/>
          <p:nvPr/>
        </p:nvSpPr>
        <p:spPr>
          <a:xfrm>
            <a:off x="5615653" y="1764946"/>
            <a:ext cx="2062737" cy="2159493"/>
          </a:xfrm>
          <a:prstGeom prst="ellipse">
            <a:avLst/>
          </a:prstGeom>
          <a:solidFill>
            <a:schemeClr val="bg1">
              <a:alpha val="46000"/>
            </a:schemeClr>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88D21BAF-473A-38C8-429A-AF0094286B37}"/>
              </a:ext>
            </a:extLst>
          </p:cNvPr>
          <p:cNvCxnSpPr>
            <a:cxnSpLocks/>
            <a:stCxn id="24" idx="3"/>
            <a:endCxn id="24" idx="7"/>
          </p:cNvCxnSpPr>
          <p:nvPr/>
        </p:nvCxnSpPr>
        <p:spPr>
          <a:xfrm flipV="1">
            <a:off x="5917734" y="2081196"/>
            <a:ext cx="1458575" cy="1526993"/>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B93A3AC-CD07-7A06-19C0-0B7B4A379B82}"/>
              </a:ext>
            </a:extLst>
          </p:cNvPr>
          <p:cNvCxnSpPr>
            <a:cxnSpLocks/>
            <a:stCxn id="24" idx="1"/>
            <a:endCxn id="24" idx="5"/>
          </p:cNvCxnSpPr>
          <p:nvPr/>
        </p:nvCxnSpPr>
        <p:spPr>
          <a:xfrm>
            <a:off x="5917734" y="2081196"/>
            <a:ext cx="1458575" cy="1526993"/>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pic>
        <p:nvPicPr>
          <p:cNvPr id="31" name="Graphic 30">
            <a:extLst>
              <a:ext uri="{FF2B5EF4-FFF2-40B4-BE49-F238E27FC236}">
                <a16:creationId xmlns:a16="http://schemas.microsoft.com/office/drawing/2014/main" id="{7F781C17-DA26-96E3-551E-6194677918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17734" y="3964787"/>
            <a:ext cx="1419999" cy="1583869"/>
          </a:xfrm>
          <a:prstGeom prst="rect">
            <a:avLst/>
          </a:prstGeom>
        </p:spPr>
      </p:pic>
      <p:sp>
        <p:nvSpPr>
          <p:cNvPr id="32" name="TextBox 31">
            <a:extLst>
              <a:ext uri="{FF2B5EF4-FFF2-40B4-BE49-F238E27FC236}">
                <a16:creationId xmlns:a16="http://schemas.microsoft.com/office/drawing/2014/main" id="{CFDD381A-2639-4CB0-13F3-143C89550723}"/>
              </a:ext>
            </a:extLst>
          </p:cNvPr>
          <p:cNvSpPr txBox="1"/>
          <p:nvPr/>
        </p:nvSpPr>
        <p:spPr>
          <a:xfrm>
            <a:off x="6077048" y="5548656"/>
            <a:ext cx="1210589" cy="461665"/>
          </a:xfrm>
          <a:prstGeom prst="rect">
            <a:avLst/>
          </a:prstGeom>
          <a:noFill/>
        </p:spPr>
        <p:txBody>
          <a:bodyPr wrap="none" rtlCol="0">
            <a:spAutoFit/>
          </a:bodyPr>
          <a:lstStyle/>
          <a:p>
            <a:pPr algn="ctr"/>
            <a:r>
              <a:rPr lang="en-US" sz="2400" dirty="0">
                <a:latin typeface="Helvetica Light" panose="020B0403020202020204" pitchFamily="34" charset="0"/>
                <a:cs typeface="Arial" panose="020B0604020202020204" pitchFamily="34" charset="0"/>
              </a:rPr>
              <a:t>E-LENs</a:t>
            </a:r>
          </a:p>
        </p:txBody>
      </p:sp>
      <p:cxnSp>
        <p:nvCxnSpPr>
          <p:cNvPr id="34" name="Elbow Connector 33">
            <a:extLst>
              <a:ext uri="{FF2B5EF4-FFF2-40B4-BE49-F238E27FC236}">
                <a16:creationId xmlns:a16="http://schemas.microsoft.com/office/drawing/2014/main" id="{7A5304DC-6B79-C7FD-713F-38D197BFE38E}"/>
              </a:ext>
            </a:extLst>
          </p:cNvPr>
          <p:cNvCxnSpPr>
            <a:cxnSpLocks/>
            <a:stCxn id="6" idx="0"/>
            <a:endCxn id="31" idx="1"/>
          </p:cNvCxnSpPr>
          <p:nvPr/>
        </p:nvCxnSpPr>
        <p:spPr>
          <a:xfrm>
            <a:off x="5025699" y="2839686"/>
            <a:ext cx="892035" cy="1917036"/>
          </a:xfrm>
          <a:prstGeom prst="bentConnector3">
            <a:avLst>
              <a:gd name="adj1" fmla="val 50000"/>
            </a:avLst>
          </a:prstGeom>
          <a:ln w="22225">
            <a:tailEnd type="triangle"/>
          </a:ln>
        </p:spPr>
        <p:style>
          <a:lnRef idx="1">
            <a:schemeClr val="dk1"/>
          </a:lnRef>
          <a:fillRef idx="0">
            <a:schemeClr val="dk1"/>
          </a:fillRef>
          <a:effectRef idx="0">
            <a:schemeClr val="dk1"/>
          </a:effectRef>
          <a:fontRef idx="minor">
            <a:schemeClr val="tx1"/>
          </a:fontRef>
        </p:style>
      </p:cxnSp>
      <p:grpSp>
        <p:nvGrpSpPr>
          <p:cNvPr id="42" name="Group 41">
            <a:extLst>
              <a:ext uri="{FF2B5EF4-FFF2-40B4-BE49-F238E27FC236}">
                <a16:creationId xmlns:a16="http://schemas.microsoft.com/office/drawing/2014/main" id="{4DD363FD-635A-3B34-BB18-92C001EBC70E}"/>
              </a:ext>
            </a:extLst>
          </p:cNvPr>
          <p:cNvGrpSpPr/>
          <p:nvPr/>
        </p:nvGrpSpPr>
        <p:grpSpPr>
          <a:xfrm>
            <a:off x="9148679" y="3964787"/>
            <a:ext cx="2921395" cy="1613967"/>
            <a:chOff x="9005141" y="4023885"/>
            <a:chExt cx="2921395" cy="1613967"/>
          </a:xfrm>
        </p:grpSpPr>
        <p:sp>
          <p:nvSpPr>
            <p:cNvPr id="41" name="Rounded Rectangle 40">
              <a:extLst>
                <a:ext uri="{FF2B5EF4-FFF2-40B4-BE49-F238E27FC236}">
                  <a16:creationId xmlns:a16="http://schemas.microsoft.com/office/drawing/2014/main" id="{95C3AD9D-40EF-122E-1325-567812C8039B}"/>
                </a:ext>
              </a:extLst>
            </p:cNvPr>
            <p:cNvSpPr/>
            <p:nvPr/>
          </p:nvSpPr>
          <p:spPr>
            <a:xfrm>
              <a:off x="9005141" y="4023885"/>
              <a:ext cx="2871299" cy="1613967"/>
            </a:xfrm>
            <a:prstGeom prst="roundRect">
              <a:avLst/>
            </a:prstGeom>
            <a:solidFill>
              <a:schemeClr val="accent4">
                <a:lumMod val="20000"/>
                <a:lumOff val="8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F36C215A-68F8-70CF-F105-DAFCB2437BE1}"/>
                </a:ext>
              </a:extLst>
            </p:cNvPr>
            <p:cNvSpPr txBox="1"/>
            <p:nvPr/>
          </p:nvSpPr>
          <p:spPr>
            <a:xfrm>
              <a:off x="9055237" y="4068192"/>
              <a:ext cx="2871299" cy="1569660"/>
            </a:xfrm>
            <a:prstGeom prst="rect">
              <a:avLst/>
            </a:prstGeom>
            <a:noFill/>
          </p:spPr>
          <p:txBody>
            <a:bodyPr wrap="square" rtlCol="0">
              <a:spAutoFit/>
            </a:bodyPr>
            <a:lstStyle>
              <a:defPPr>
                <a:defRPr lang="en-US"/>
              </a:defPPr>
              <a:lvl1pPr algn="ctr">
                <a:defRPr sz="2400">
                  <a:latin typeface="Helvetica Light" panose="020B0403020202020204" pitchFamily="34" charset="0"/>
                  <a:cs typeface="Arial" panose="020B0604020202020204" pitchFamily="34" charset="0"/>
                </a:defRPr>
              </a:lvl1pPr>
            </a:lstStyle>
            <a:p>
              <a:r>
                <a:rPr lang="en-US" sz="3200" dirty="0"/>
                <a:t>Indigo Bunting</a:t>
              </a:r>
            </a:p>
            <a:p>
              <a:r>
                <a:rPr lang="en-US" sz="3200" dirty="0"/>
                <a:t>+</a:t>
              </a:r>
            </a:p>
            <a:p>
              <a:r>
                <a:rPr lang="en-US" sz="3200" dirty="0"/>
                <a:t>FOL</a:t>
              </a:r>
            </a:p>
          </p:txBody>
        </p:sp>
      </p:grpSp>
      <p:cxnSp>
        <p:nvCxnSpPr>
          <p:cNvPr id="38" name="Straight Arrow Connector 37">
            <a:extLst>
              <a:ext uri="{FF2B5EF4-FFF2-40B4-BE49-F238E27FC236}">
                <a16:creationId xmlns:a16="http://schemas.microsoft.com/office/drawing/2014/main" id="{FB676C10-7843-4B1D-5968-168923CED0D6}"/>
              </a:ext>
            </a:extLst>
          </p:cNvPr>
          <p:cNvCxnSpPr>
            <a:cxnSpLocks/>
            <a:stCxn id="31" idx="3"/>
            <a:endCxn id="41" idx="1"/>
          </p:cNvCxnSpPr>
          <p:nvPr/>
        </p:nvCxnSpPr>
        <p:spPr>
          <a:xfrm>
            <a:off x="7337733" y="4756722"/>
            <a:ext cx="1810946" cy="15049"/>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499A056F-A5EB-3A57-0324-1C3D58480F79}"/>
              </a:ext>
            </a:extLst>
          </p:cNvPr>
          <p:cNvSpPr txBox="1"/>
          <p:nvPr/>
        </p:nvSpPr>
        <p:spPr>
          <a:xfrm>
            <a:off x="398833" y="5977268"/>
            <a:ext cx="9398727" cy="707886"/>
          </a:xfrm>
          <a:prstGeom prst="rect">
            <a:avLst/>
          </a:prstGeom>
          <a:noFill/>
        </p:spPr>
        <p:txBody>
          <a:bodyPr wrap="none" rtlCol="0">
            <a:spAutoFit/>
          </a:bodyPr>
          <a:lstStyle>
            <a:defPPr>
              <a:defRPr lang="en-US"/>
            </a:defPPr>
            <a:lvl1pPr>
              <a:defRPr sz="2000">
                <a:latin typeface="Helvetica Light" panose="020B0403020202020204" pitchFamily="34" charset="0"/>
                <a:cs typeface="Arial" panose="020B0604020202020204" pitchFamily="34" charset="0"/>
              </a:defRPr>
            </a:lvl1pPr>
          </a:lstStyle>
          <a:p>
            <a:r>
              <a:rPr lang="en-US" dirty="0"/>
              <a:t>Replace the standard logistic classifiers in CBM (Koh et el. ICML 2020) and </a:t>
            </a:r>
          </a:p>
          <a:p>
            <a:r>
              <a:rPr lang="en-US" dirty="0"/>
              <a:t>post-hoc CBM (</a:t>
            </a:r>
            <a:r>
              <a:rPr lang="en-US" dirty="0" err="1"/>
              <a:t>Yuksekgonul</a:t>
            </a:r>
            <a:r>
              <a:rPr lang="en-US" dirty="0"/>
              <a:t> et al. ICLR 2023) with E-LENs to compare the FOLs</a:t>
            </a:r>
          </a:p>
        </p:txBody>
      </p:sp>
      <p:sp>
        <p:nvSpPr>
          <p:cNvPr id="45" name="Slide Number Placeholder 44">
            <a:extLst>
              <a:ext uri="{FF2B5EF4-FFF2-40B4-BE49-F238E27FC236}">
                <a16:creationId xmlns:a16="http://schemas.microsoft.com/office/drawing/2014/main" id="{10D5C147-D91C-8341-3013-2B9C68331B88}"/>
              </a:ext>
            </a:extLst>
          </p:cNvPr>
          <p:cNvSpPr>
            <a:spLocks noGrp="1"/>
          </p:cNvSpPr>
          <p:nvPr>
            <p:ph type="sldNum" sz="quarter" idx="12"/>
          </p:nvPr>
        </p:nvSpPr>
        <p:spPr/>
        <p:txBody>
          <a:bodyPr/>
          <a:lstStyle/>
          <a:p>
            <a:fld id="{E373F727-E7F8-2D41-87B8-0A2D76C380FA}" type="slidenum">
              <a:rPr lang="en-US" smtClean="0"/>
              <a:t>18</a:t>
            </a:fld>
            <a:endParaRPr lang="en-US"/>
          </a:p>
        </p:txBody>
      </p:sp>
    </p:spTree>
    <p:extLst>
      <p:ext uri="{BB962C8B-B14F-4D97-AF65-F5344CB8AC3E}">
        <p14:creationId xmlns:p14="http://schemas.microsoft.com/office/powerpoint/2010/main" val="39119384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 name="Rounded Rectangle 588">
            <a:extLst>
              <a:ext uri="{FF2B5EF4-FFF2-40B4-BE49-F238E27FC236}">
                <a16:creationId xmlns:a16="http://schemas.microsoft.com/office/drawing/2014/main" id="{2F9E7ECA-00BC-89F4-0EB8-0D1451D443B7}"/>
              </a:ext>
            </a:extLst>
          </p:cNvPr>
          <p:cNvSpPr/>
          <p:nvPr/>
        </p:nvSpPr>
        <p:spPr>
          <a:xfrm>
            <a:off x="2862473" y="1040860"/>
            <a:ext cx="9292421" cy="5758773"/>
          </a:xfrm>
          <a:prstGeom prst="roundRect">
            <a:avLst>
              <a:gd name="adj" fmla="val 2327"/>
            </a:avLst>
          </a:prstGeom>
          <a:solidFill>
            <a:schemeClr val="bg1">
              <a:lumMod val="95000"/>
            </a:schemeClr>
          </a:solidFill>
          <a:ln w="2222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rapezoid 37">
            <a:extLst>
              <a:ext uri="{FF2B5EF4-FFF2-40B4-BE49-F238E27FC236}">
                <a16:creationId xmlns:a16="http://schemas.microsoft.com/office/drawing/2014/main" id="{EB0DA3FD-FCF8-EEF5-EEBE-C836764856FA}"/>
              </a:ext>
            </a:extLst>
          </p:cNvPr>
          <p:cNvSpPr/>
          <p:nvPr/>
        </p:nvSpPr>
        <p:spPr>
          <a:xfrm rot="5400000">
            <a:off x="3004750" y="2789724"/>
            <a:ext cx="951230" cy="1114483"/>
          </a:xfrm>
          <a:prstGeom prst="trapezoid">
            <a:avLst/>
          </a:prstGeom>
          <a:solidFill>
            <a:schemeClr val="bg1">
              <a:lumMod val="6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3ADC0566-D8DE-43B3-3C4D-89D089691953}"/>
              </a:ext>
            </a:extLst>
          </p:cNvPr>
          <p:cNvPicPr>
            <a:picLocks noChangeAspect="1"/>
          </p:cNvPicPr>
          <p:nvPr/>
        </p:nvPicPr>
        <p:blipFill>
          <a:blip r:embed="rId3"/>
          <a:stretch>
            <a:fillRect/>
          </a:stretch>
        </p:blipFill>
        <p:spPr>
          <a:xfrm>
            <a:off x="2993511" y="3168389"/>
            <a:ext cx="1019723" cy="280407"/>
          </a:xfrm>
          <a:prstGeom prst="rect">
            <a:avLst/>
          </a:prstGeom>
        </p:spPr>
      </p:pic>
      <p:cxnSp>
        <p:nvCxnSpPr>
          <p:cNvPr id="86" name="Straight Arrow Connector 85">
            <a:extLst>
              <a:ext uri="{FF2B5EF4-FFF2-40B4-BE49-F238E27FC236}">
                <a16:creationId xmlns:a16="http://schemas.microsoft.com/office/drawing/2014/main" id="{9E768331-F126-3D86-F0B5-195414B1CA87}"/>
              </a:ext>
            </a:extLst>
          </p:cNvPr>
          <p:cNvCxnSpPr>
            <a:cxnSpLocks/>
            <a:stCxn id="470" idx="3"/>
            <a:endCxn id="38" idx="2"/>
          </p:cNvCxnSpPr>
          <p:nvPr/>
        </p:nvCxnSpPr>
        <p:spPr>
          <a:xfrm flipV="1">
            <a:off x="1633441" y="3346966"/>
            <a:ext cx="1289683" cy="4979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2" name="TextBox 601">
            <a:extLst>
              <a:ext uri="{FF2B5EF4-FFF2-40B4-BE49-F238E27FC236}">
                <a16:creationId xmlns:a16="http://schemas.microsoft.com/office/drawing/2014/main" id="{9C13D97A-2699-C050-0273-F859457EC27B}"/>
              </a:ext>
            </a:extLst>
          </p:cNvPr>
          <p:cNvSpPr txBox="1"/>
          <p:nvPr/>
        </p:nvSpPr>
        <p:spPr>
          <a:xfrm>
            <a:off x="10903680" y="1073339"/>
            <a:ext cx="1251215" cy="523220"/>
          </a:xfrm>
          <a:prstGeom prst="rect">
            <a:avLst/>
          </a:prstGeom>
          <a:noFill/>
        </p:spPr>
        <p:txBody>
          <a:bodyPr wrap="square" rtlCol="0">
            <a:spAutoFit/>
          </a:bodyPr>
          <a:lstStyle/>
          <a:p>
            <a:r>
              <a:rPr lang="en-US" sz="2800" b="1" dirty="0" err="1">
                <a:latin typeface="Helvetica Light" panose="020B0403020202020204" pitchFamily="34" charset="0"/>
                <a:cs typeface="Arial" panose="020B0604020202020204" pitchFamily="34" charset="0"/>
              </a:rPr>
              <a:t>MoIE</a:t>
            </a:r>
            <a:endParaRPr lang="en-US" sz="2800" b="1" dirty="0">
              <a:latin typeface="Helvetica Light" panose="020B0403020202020204" pitchFamily="34" charset="0"/>
              <a:cs typeface="Arial" panose="020B0604020202020204" pitchFamily="34" charset="0"/>
            </a:endParaRPr>
          </a:p>
        </p:txBody>
      </p:sp>
      <p:grpSp>
        <p:nvGrpSpPr>
          <p:cNvPr id="39" name="Group 38">
            <a:extLst>
              <a:ext uri="{FF2B5EF4-FFF2-40B4-BE49-F238E27FC236}">
                <a16:creationId xmlns:a16="http://schemas.microsoft.com/office/drawing/2014/main" id="{6B06918E-5382-B808-F92D-BBCEBC8FFF37}"/>
              </a:ext>
            </a:extLst>
          </p:cNvPr>
          <p:cNvGrpSpPr/>
          <p:nvPr/>
        </p:nvGrpSpPr>
        <p:grpSpPr>
          <a:xfrm>
            <a:off x="125483" y="2604314"/>
            <a:ext cx="2598655" cy="1467501"/>
            <a:chOff x="3358430" y="4010196"/>
            <a:chExt cx="4541787" cy="3320494"/>
          </a:xfrm>
        </p:grpSpPr>
        <p:sp>
          <p:nvSpPr>
            <p:cNvPr id="470" name="Rectangle 469">
              <a:extLst>
                <a:ext uri="{FF2B5EF4-FFF2-40B4-BE49-F238E27FC236}">
                  <a16:creationId xmlns:a16="http://schemas.microsoft.com/office/drawing/2014/main" id="{25B9F3F0-DA2B-2F3A-8160-76C7B8E6C041}"/>
                </a:ext>
              </a:extLst>
            </p:cNvPr>
            <p:cNvSpPr/>
            <p:nvPr/>
          </p:nvSpPr>
          <p:spPr>
            <a:xfrm>
              <a:off x="3895661" y="5024221"/>
              <a:ext cx="2098296" cy="1558074"/>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bird sitting on a branch&#10;&#10;Description automatically generated">
              <a:extLst>
                <a:ext uri="{FF2B5EF4-FFF2-40B4-BE49-F238E27FC236}">
                  <a16:creationId xmlns:a16="http://schemas.microsoft.com/office/drawing/2014/main" id="{1D707051-6732-725D-28B3-82493674986C}"/>
                </a:ext>
              </a:extLst>
            </p:cNvPr>
            <p:cNvPicPr>
              <a:picLocks noChangeAspect="1"/>
            </p:cNvPicPr>
            <p:nvPr/>
          </p:nvPicPr>
          <p:blipFill>
            <a:blip r:embed="rId4"/>
            <a:stretch>
              <a:fillRect/>
            </a:stretch>
          </p:blipFill>
          <p:spPr>
            <a:xfrm>
              <a:off x="4582252" y="5552282"/>
              <a:ext cx="1778409" cy="1778408"/>
            </a:xfrm>
            <a:prstGeom prst="rect">
              <a:avLst/>
            </a:prstGeom>
          </p:spPr>
        </p:pic>
        <p:pic>
          <p:nvPicPr>
            <p:cNvPr id="22" name="Picture 21" descr="A bird standing on a branch&#10;&#10;Description automatically generated with medium confidence">
              <a:extLst>
                <a:ext uri="{FF2B5EF4-FFF2-40B4-BE49-F238E27FC236}">
                  <a16:creationId xmlns:a16="http://schemas.microsoft.com/office/drawing/2014/main" id="{4BF14BDD-D397-5059-656D-D88B85FA3F6C}"/>
                </a:ext>
              </a:extLst>
            </p:cNvPr>
            <p:cNvPicPr>
              <a:picLocks noChangeAspect="1"/>
            </p:cNvPicPr>
            <p:nvPr/>
          </p:nvPicPr>
          <p:blipFill>
            <a:blip r:embed="rId5"/>
            <a:stretch>
              <a:fillRect/>
            </a:stretch>
          </p:blipFill>
          <p:spPr>
            <a:xfrm>
              <a:off x="3358430" y="5504080"/>
              <a:ext cx="1301196" cy="1762212"/>
            </a:xfrm>
            <a:prstGeom prst="rect">
              <a:avLst/>
            </a:prstGeom>
          </p:spPr>
        </p:pic>
        <p:pic>
          <p:nvPicPr>
            <p:cNvPr id="26" name="Picture 25" descr="A bird sitting on a branch&#10;&#10;Description automatically generated">
              <a:extLst>
                <a:ext uri="{FF2B5EF4-FFF2-40B4-BE49-F238E27FC236}">
                  <a16:creationId xmlns:a16="http://schemas.microsoft.com/office/drawing/2014/main" id="{889944DF-C456-084D-647B-F57E9CE3C685}"/>
                </a:ext>
              </a:extLst>
            </p:cNvPr>
            <p:cNvPicPr>
              <a:picLocks noChangeAspect="1"/>
            </p:cNvPicPr>
            <p:nvPr/>
          </p:nvPicPr>
          <p:blipFill>
            <a:blip r:embed="rId6"/>
            <a:stretch>
              <a:fillRect/>
            </a:stretch>
          </p:blipFill>
          <p:spPr>
            <a:xfrm>
              <a:off x="3366805" y="4010196"/>
              <a:ext cx="1301196" cy="1653003"/>
            </a:xfrm>
            <a:prstGeom prst="rect">
              <a:avLst/>
            </a:prstGeom>
          </p:spPr>
        </p:pic>
        <p:pic>
          <p:nvPicPr>
            <p:cNvPr id="29" name="Picture 28" descr="A bird perched on a branch&#10;&#10;Description automatically generated">
              <a:extLst>
                <a:ext uri="{FF2B5EF4-FFF2-40B4-BE49-F238E27FC236}">
                  <a16:creationId xmlns:a16="http://schemas.microsoft.com/office/drawing/2014/main" id="{BAADB86D-5B08-E3A7-BBFC-E15D4F93EDF0}"/>
                </a:ext>
              </a:extLst>
            </p:cNvPr>
            <p:cNvPicPr>
              <a:picLocks noChangeAspect="1"/>
            </p:cNvPicPr>
            <p:nvPr/>
          </p:nvPicPr>
          <p:blipFill>
            <a:blip r:embed="rId7"/>
            <a:stretch>
              <a:fillRect/>
            </a:stretch>
          </p:blipFill>
          <p:spPr>
            <a:xfrm>
              <a:off x="6235732" y="4010196"/>
              <a:ext cx="1620139" cy="1620140"/>
            </a:xfrm>
            <a:prstGeom prst="rect">
              <a:avLst/>
            </a:prstGeom>
          </p:spPr>
        </p:pic>
        <p:pic>
          <p:nvPicPr>
            <p:cNvPr id="31" name="Picture 30" descr="A bird sitting on a branch&#10;&#10;Description automatically generated">
              <a:extLst>
                <a:ext uri="{FF2B5EF4-FFF2-40B4-BE49-F238E27FC236}">
                  <a16:creationId xmlns:a16="http://schemas.microsoft.com/office/drawing/2014/main" id="{41E3CCC3-5A12-6A2E-0822-974988FAD06A}"/>
                </a:ext>
              </a:extLst>
            </p:cNvPr>
            <p:cNvPicPr>
              <a:picLocks noChangeAspect="1"/>
            </p:cNvPicPr>
            <p:nvPr/>
          </p:nvPicPr>
          <p:blipFill>
            <a:blip r:embed="rId8"/>
            <a:stretch>
              <a:fillRect/>
            </a:stretch>
          </p:blipFill>
          <p:spPr>
            <a:xfrm>
              <a:off x="4660608" y="4010196"/>
              <a:ext cx="1595513" cy="1620135"/>
            </a:xfrm>
            <a:prstGeom prst="rect">
              <a:avLst/>
            </a:prstGeom>
          </p:spPr>
        </p:pic>
        <p:pic>
          <p:nvPicPr>
            <p:cNvPr id="37" name="Picture 36" descr="A bird on a branch&#10;&#10;Description automatically generated with medium confidence">
              <a:extLst>
                <a:ext uri="{FF2B5EF4-FFF2-40B4-BE49-F238E27FC236}">
                  <a16:creationId xmlns:a16="http://schemas.microsoft.com/office/drawing/2014/main" id="{6A8EB066-18CA-BEE3-F483-1A5C3BA271D9}"/>
                </a:ext>
              </a:extLst>
            </p:cNvPr>
            <p:cNvPicPr>
              <a:picLocks noChangeAspect="1"/>
            </p:cNvPicPr>
            <p:nvPr/>
          </p:nvPicPr>
          <p:blipFill>
            <a:blip r:embed="rId9"/>
            <a:stretch>
              <a:fillRect/>
            </a:stretch>
          </p:blipFill>
          <p:spPr>
            <a:xfrm>
              <a:off x="6191387" y="5576203"/>
              <a:ext cx="1708830" cy="1754487"/>
            </a:xfrm>
            <a:prstGeom prst="rect">
              <a:avLst/>
            </a:prstGeom>
          </p:spPr>
        </p:pic>
      </p:grpSp>
      <p:sp>
        <p:nvSpPr>
          <p:cNvPr id="462" name="TextBox 461">
            <a:extLst>
              <a:ext uri="{FF2B5EF4-FFF2-40B4-BE49-F238E27FC236}">
                <a16:creationId xmlns:a16="http://schemas.microsoft.com/office/drawing/2014/main" id="{204A1985-EF81-7BF0-7A5C-99D85DD0A0FF}"/>
              </a:ext>
            </a:extLst>
          </p:cNvPr>
          <p:cNvSpPr txBox="1"/>
          <p:nvPr/>
        </p:nvSpPr>
        <p:spPr>
          <a:xfrm>
            <a:off x="1537355" y="289488"/>
            <a:ext cx="9331402" cy="830997"/>
          </a:xfrm>
          <a:prstGeom prst="rect">
            <a:avLst/>
          </a:prstGeom>
          <a:noFill/>
        </p:spPr>
        <p:txBody>
          <a:bodyPr wrap="none" rtlCol="0">
            <a:spAutoFit/>
          </a:bodyPr>
          <a:lstStyle/>
          <a:p>
            <a:pPr algn="ctr"/>
            <a:r>
              <a:rPr lang="en-US" sz="4800" dirty="0">
                <a:latin typeface="Helvetica Light" panose="020B0403020202020204" pitchFamily="34" charset="0"/>
                <a:cs typeface="Arial" panose="020B0604020202020204" pitchFamily="34" charset="0"/>
              </a:rPr>
              <a:t>MoIE identifies diverse concepts </a:t>
            </a:r>
          </a:p>
        </p:txBody>
      </p:sp>
      <p:sp>
        <p:nvSpPr>
          <p:cNvPr id="593" name="TextBox 592">
            <a:extLst>
              <a:ext uri="{FF2B5EF4-FFF2-40B4-BE49-F238E27FC236}">
                <a16:creationId xmlns:a16="http://schemas.microsoft.com/office/drawing/2014/main" id="{FDE9F1CB-5E37-9399-A9B2-20F5C0D1E61C}"/>
              </a:ext>
            </a:extLst>
          </p:cNvPr>
          <p:cNvSpPr txBox="1"/>
          <p:nvPr/>
        </p:nvSpPr>
        <p:spPr>
          <a:xfrm>
            <a:off x="2906983" y="6278925"/>
            <a:ext cx="7002848" cy="646331"/>
          </a:xfrm>
          <a:prstGeom prst="rect">
            <a:avLst/>
          </a:prstGeom>
          <a:noFill/>
        </p:spPr>
        <p:txBody>
          <a:bodyPr wrap="square" rtlCol="0">
            <a:spAutoFit/>
          </a:bodyPr>
          <a:lstStyle>
            <a:defPPr>
              <a:defRPr lang="en-US"/>
            </a:defPPr>
            <a:lvl1pPr>
              <a:defRPr b="1">
                <a:latin typeface="Helvetica Light" panose="020B0403020202020204" pitchFamily="34" charset="0"/>
                <a:cs typeface="Arial" panose="020B0604020202020204" pitchFamily="34" charset="0"/>
              </a:defRPr>
            </a:lvl1pPr>
          </a:lstStyle>
          <a:p>
            <a:pPr marL="285750" indent="-285750">
              <a:buFont typeface="Arial" panose="020B0604020202020204" pitchFamily="34" charset="0"/>
              <a:buChar char="•"/>
            </a:pPr>
            <a:r>
              <a:rPr lang="en-US" sz="1200" dirty="0"/>
              <a:t>Colored concepts are unique to the corresponding expert.</a:t>
            </a:r>
          </a:p>
          <a:p>
            <a:pPr marL="285750" indent="-285750">
              <a:buFont typeface="Arial" panose="020B0604020202020204" pitchFamily="34" charset="0"/>
              <a:buChar char="•"/>
            </a:pPr>
            <a:r>
              <a:rPr lang="en-US" sz="1200" dirty="0"/>
              <a:t>Underlined concepts matches the baselines.</a:t>
            </a:r>
          </a:p>
          <a:p>
            <a:pPr marL="285750" indent="-285750">
              <a:buFont typeface="Arial" panose="020B0604020202020204" pitchFamily="34" charset="0"/>
              <a:buChar char="•"/>
            </a:pPr>
            <a:endParaRPr lang="en-US" sz="1200" dirty="0"/>
          </a:p>
        </p:txBody>
      </p:sp>
      <p:sp>
        <p:nvSpPr>
          <p:cNvPr id="594" name="Slide Number Placeholder 593">
            <a:extLst>
              <a:ext uri="{FF2B5EF4-FFF2-40B4-BE49-F238E27FC236}">
                <a16:creationId xmlns:a16="http://schemas.microsoft.com/office/drawing/2014/main" id="{BA32E086-D068-0677-5C32-3D7EA37F23EF}"/>
              </a:ext>
            </a:extLst>
          </p:cNvPr>
          <p:cNvSpPr>
            <a:spLocks noGrp="1"/>
          </p:cNvSpPr>
          <p:nvPr>
            <p:ph type="sldNum" sz="quarter" idx="12"/>
          </p:nvPr>
        </p:nvSpPr>
        <p:spPr/>
        <p:txBody>
          <a:bodyPr/>
          <a:lstStyle/>
          <a:p>
            <a:fld id="{E373F727-E7F8-2D41-87B8-0A2D76C380FA}" type="slidenum">
              <a:rPr lang="en-US" smtClean="0"/>
              <a:t>19</a:t>
            </a:fld>
            <a:endParaRPr lang="en-US"/>
          </a:p>
        </p:txBody>
      </p:sp>
    </p:spTree>
    <p:extLst>
      <p:ext uri="{BB962C8B-B14F-4D97-AF65-F5344CB8AC3E}">
        <p14:creationId xmlns:p14="http://schemas.microsoft.com/office/powerpoint/2010/main" val="441061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890CB86-CD09-71BC-F4DA-F69157535D6C}"/>
              </a:ext>
            </a:extLst>
          </p:cNvPr>
          <p:cNvGrpSpPr/>
          <p:nvPr/>
        </p:nvGrpSpPr>
        <p:grpSpPr>
          <a:xfrm>
            <a:off x="920971" y="1624434"/>
            <a:ext cx="10564110" cy="3570465"/>
            <a:chOff x="-810359" y="1585384"/>
            <a:chExt cx="10564110" cy="3570465"/>
          </a:xfrm>
        </p:grpSpPr>
        <p:sp>
          <p:nvSpPr>
            <p:cNvPr id="12" name="Cube 11">
              <a:extLst>
                <a:ext uri="{FF2B5EF4-FFF2-40B4-BE49-F238E27FC236}">
                  <a16:creationId xmlns:a16="http://schemas.microsoft.com/office/drawing/2014/main" id="{B1E71565-7644-98BF-EDF9-24660C7B5D1F}"/>
                </a:ext>
              </a:extLst>
            </p:cNvPr>
            <p:cNvSpPr/>
            <p:nvPr/>
          </p:nvSpPr>
          <p:spPr>
            <a:xfrm>
              <a:off x="-810359" y="1585384"/>
              <a:ext cx="3566160" cy="3566160"/>
            </a:xfrm>
            <a:prstGeom prst="cube">
              <a:avLst>
                <a:gd name="adj" fmla="val 32335"/>
              </a:avLst>
            </a:prstGeom>
            <a:solidFill>
              <a:schemeClr val="tx1"/>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Create</a:t>
              </a:r>
            </a:p>
            <a:p>
              <a:pPr algn="ctr"/>
              <a:r>
                <a:rPr lang="en-US" sz="3200" dirty="0">
                  <a:latin typeface="Helvetica" pitchFamily="2" charset="0"/>
                </a:rPr>
                <a:t>a</a:t>
              </a:r>
            </a:p>
            <a:p>
              <a:pPr algn="ctr"/>
              <a:r>
                <a:rPr lang="en-US" sz="3200" dirty="0">
                  <a:latin typeface="Helvetica" pitchFamily="2" charset="0"/>
                </a:rPr>
                <a:t>Blackbox</a:t>
              </a:r>
            </a:p>
          </p:txBody>
        </p:sp>
        <p:pic>
          <p:nvPicPr>
            <p:cNvPr id="8" name="Picture 7">
              <a:extLst>
                <a:ext uri="{FF2B5EF4-FFF2-40B4-BE49-F238E27FC236}">
                  <a16:creationId xmlns:a16="http://schemas.microsoft.com/office/drawing/2014/main" id="{BB7EE6A9-9074-E7E9-3BB2-5F46C5641577}"/>
                </a:ext>
              </a:extLst>
            </p:cNvPr>
            <p:cNvPicPr>
              <a:picLocks noChangeAspect="1"/>
            </p:cNvPicPr>
            <p:nvPr/>
          </p:nvPicPr>
          <p:blipFill>
            <a:blip r:embed="rId3"/>
            <a:stretch>
              <a:fillRect/>
            </a:stretch>
          </p:blipFill>
          <p:spPr>
            <a:xfrm>
              <a:off x="6183286" y="1585384"/>
              <a:ext cx="3570465" cy="3570465"/>
            </a:xfrm>
            <a:prstGeom prst="rect">
              <a:avLst/>
            </a:prstGeom>
          </p:spPr>
        </p:pic>
        <p:cxnSp>
          <p:nvCxnSpPr>
            <p:cNvPr id="9" name="Straight Arrow Connector 8">
              <a:extLst>
                <a:ext uri="{FF2B5EF4-FFF2-40B4-BE49-F238E27FC236}">
                  <a16:creationId xmlns:a16="http://schemas.microsoft.com/office/drawing/2014/main" id="{675157DD-8083-8C80-FC70-3635E7238FB8}"/>
                </a:ext>
              </a:extLst>
            </p:cNvPr>
            <p:cNvCxnSpPr>
              <a:cxnSpLocks/>
              <a:endCxn id="8" idx="1"/>
            </p:cNvCxnSpPr>
            <p:nvPr/>
          </p:nvCxnSpPr>
          <p:spPr>
            <a:xfrm>
              <a:off x="2755801" y="3368464"/>
              <a:ext cx="3427485" cy="21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1548EBC-1513-5C63-89D9-D66CF3D52B6D}"/>
                </a:ext>
              </a:extLst>
            </p:cNvPr>
            <p:cNvSpPr txBox="1"/>
            <p:nvPr/>
          </p:nvSpPr>
          <p:spPr>
            <a:xfrm>
              <a:off x="2862372" y="2805175"/>
              <a:ext cx="3214341" cy="584775"/>
            </a:xfrm>
            <a:prstGeom prst="rect">
              <a:avLst/>
            </a:prstGeom>
            <a:noFill/>
          </p:spPr>
          <p:txBody>
            <a:bodyPr wrap="none" rtlCol="0">
              <a:spAutoFit/>
            </a:bodyPr>
            <a:lstStyle/>
            <a:p>
              <a:r>
                <a:rPr lang="en-US" sz="3200" dirty="0">
                  <a:latin typeface="Helvetica" pitchFamily="2" charset="0"/>
                </a:rPr>
                <a:t>Explain post-hoc</a:t>
              </a:r>
            </a:p>
          </p:txBody>
        </p:sp>
      </p:grpSp>
      <p:sp>
        <p:nvSpPr>
          <p:cNvPr id="14" name="TextBox 13">
            <a:extLst>
              <a:ext uri="{FF2B5EF4-FFF2-40B4-BE49-F238E27FC236}">
                <a16:creationId xmlns:a16="http://schemas.microsoft.com/office/drawing/2014/main" id="{A58B8E4E-78E8-44B0-C394-2234BDA315F7}"/>
              </a:ext>
            </a:extLst>
          </p:cNvPr>
          <p:cNvSpPr txBox="1"/>
          <p:nvPr/>
        </p:nvSpPr>
        <p:spPr>
          <a:xfrm>
            <a:off x="920971" y="289488"/>
            <a:ext cx="10564110" cy="830997"/>
          </a:xfrm>
          <a:prstGeom prst="rect">
            <a:avLst/>
          </a:prstGeom>
          <a:noFill/>
        </p:spPr>
        <p:txBody>
          <a:bodyPr wrap="none" rtlCol="0">
            <a:spAutoFit/>
          </a:bodyPr>
          <a:lstStyle/>
          <a:p>
            <a:pPr algn="ctr"/>
            <a:r>
              <a:rPr lang="en-US" sz="4800" dirty="0">
                <a:latin typeface="Helvetica Light" panose="020B0403020202020204" pitchFamily="34" charset="0"/>
                <a:cs typeface="Arial" panose="020B0604020202020204" pitchFamily="34" charset="0"/>
              </a:rPr>
              <a:t>DL model explanation is dichotomous</a:t>
            </a:r>
          </a:p>
        </p:txBody>
      </p:sp>
      <p:sp>
        <p:nvSpPr>
          <p:cNvPr id="22" name="TextBox 21">
            <a:extLst>
              <a:ext uri="{FF2B5EF4-FFF2-40B4-BE49-F238E27FC236}">
                <a16:creationId xmlns:a16="http://schemas.microsoft.com/office/drawing/2014/main" id="{95429EA7-6D72-8DC3-67A6-605060B66671}"/>
              </a:ext>
            </a:extLst>
          </p:cNvPr>
          <p:cNvSpPr txBox="1"/>
          <p:nvPr/>
        </p:nvSpPr>
        <p:spPr>
          <a:xfrm>
            <a:off x="6372965" y="5583761"/>
            <a:ext cx="5920210" cy="1692771"/>
          </a:xfrm>
          <a:prstGeom prst="rect">
            <a:avLst/>
          </a:prstGeom>
          <a:noFill/>
        </p:spPr>
        <p:txBody>
          <a:bodyPr wrap="none" rtlCol="0">
            <a:spAutoFit/>
          </a:bodyPr>
          <a:lstStyle>
            <a:defPPr>
              <a:defRPr lang="en-US"/>
            </a:defPPr>
            <a:lvl1pPr>
              <a:defRPr sz="2000">
                <a:latin typeface="Helvetica Light" panose="020B0403020202020204" pitchFamily="34" charset="0"/>
                <a:cs typeface="Arial" panose="020B0604020202020204" pitchFamily="34" charset="0"/>
              </a:defRPr>
            </a:lvl1pPr>
          </a:lstStyle>
          <a:p>
            <a:r>
              <a:rPr lang="en-US" dirty="0"/>
              <a:t>Saliency Maps. </a:t>
            </a:r>
            <a:r>
              <a:rPr lang="en-US" dirty="0" err="1"/>
              <a:t>Simonyan</a:t>
            </a:r>
            <a:r>
              <a:rPr lang="en-US" dirty="0"/>
              <a:t> et al. </a:t>
            </a:r>
            <a:r>
              <a:rPr lang="en-US" dirty="0" err="1"/>
              <a:t>arXiv</a:t>
            </a:r>
            <a:r>
              <a:rPr lang="en-US" dirty="0"/>
              <a:t> 2014. </a:t>
            </a:r>
          </a:p>
          <a:p>
            <a:r>
              <a:rPr lang="en-US" dirty="0"/>
              <a:t>CAM. Zhou et al. CVPR 2016.</a:t>
            </a:r>
          </a:p>
          <a:p>
            <a:r>
              <a:rPr lang="en-US" dirty="0"/>
              <a:t>GRAD-CAM. </a:t>
            </a:r>
            <a:r>
              <a:rPr lang="en-US" dirty="0" err="1"/>
              <a:t>Selvaraju</a:t>
            </a:r>
            <a:r>
              <a:rPr lang="en-US" dirty="0"/>
              <a:t> et al. ICCV 2017.</a:t>
            </a:r>
          </a:p>
          <a:p>
            <a:r>
              <a:rPr lang="en-US" dirty="0" err="1"/>
              <a:t>SmoothGrad</a:t>
            </a:r>
            <a:r>
              <a:rPr lang="en-US" dirty="0"/>
              <a:t>. </a:t>
            </a:r>
            <a:r>
              <a:rPr lang="en-US" dirty="0" err="1"/>
              <a:t>Smilkov</a:t>
            </a:r>
            <a:r>
              <a:rPr lang="en-US" dirty="0"/>
              <a:t> et al. ICML 2017 and more..</a:t>
            </a:r>
          </a:p>
          <a:p>
            <a:endParaRPr lang="en-US" dirty="0"/>
          </a:p>
        </p:txBody>
      </p:sp>
      <p:sp>
        <p:nvSpPr>
          <p:cNvPr id="24" name="TextBox 23">
            <a:extLst>
              <a:ext uri="{FF2B5EF4-FFF2-40B4-BE49-F238E27FC236}">
                <a16:creationId xmlns:a16="http://schemas.microsoft.com/office/drawing/2014/main" id="{C0A56BBF-6E61-B497-2B63-7682E3A505D4}"/>
              </a:ext>
            </a:extLst>
          </p:cNvPr>
          <p:cNvSpPr txBox="1"/>
          <p:nvPr/>
        </p:nvSpPr>
        <p:spPr>
          <a:xfrm flipH="1">
            <a:off x="3893798" y="2416437"/>
            <a:ext cx="503104" cy="584775"/>
          </a:xfrm>
          <a:prstGeom prst="rect">
            <a:avLst/>
          </a:prstGeom>
          <a:noFill/>
        </p:spPr>
        <p:txBody>
          <a:bodyPr wrap="square" rtlCol="0">
            <a:spAutoFit/>
          </a:bodyPr>
          <a:lstStyle/>
          <a:p>
            <a:r>
              <a:rPr lang="en-US" sz="3200" dirty="0">
                <a:solidFill>
                  <a:schemeClr val="bg1"/>
                </a:solidFill>
                <a:latin typeface="Helvetica" pitchFamily="2" charset="0"/>
              </a:rPr>
              <a:t>1</a:t>
            </a:r>
          </a:p>
        </p:txBody>
      </p:sp>
      <p:sp>
        <p:nvSpPr>
          <p:cNvPr id="25" name="TextBox 24">
            <a:extLst>
              <a:ext uri="{FF2B5EF4-FFF2-40B4-BE49-F238E27FC236}">
                <a16:creationId xmlns:a16="http://schemas.microsoft.com/office/drawing/2014/main" id="{3FDB9868-1704-DE34-3D88-AA0CFFC09E54}"/>
              </a:ext>
            </a:extLst>
          </p:cNvPr>
          <p:cNvSpPr txBox="1"/>
          <p:nvPr/>
        </p:nvSpPr>
        <p:spPr>
          <a:xfrm flipH="1">
            <a:off x="11019477" y="1679224"/>
            <a:ext cx="503104" cy="584775"/>
          </a:xfrm>
          <a:prstGeom prst="rect">
            <a:avLst/>
          </a:prstGeom>
          <a:noFill/>
        </p:spPr>
        <p:txBody>
          <a:bodyPr wrap="square" rtlCol="0">
            <a:spAutoFit/>
          </a:bodyPr>
          <a:lstStyle/>
          <a:p>
            <a:r>
              <a:rPr lang="en-US" sz="3200" dirty="0">
                <a:solidFill>
                  <a:schemeClr val="bg1"/>
                </a:solidFill>
                <a:latin typeface="Helvetica" pitchFamily="2" charset="0"/>
              </a:rPr>
              <a:t>2</a:t>
            </a:r>
          </a:p>
        </p:txBody>
      </p:sp>
      <p:sp>
        <p:nvSpPr>
          <p:cNvPr id="26" name="Oval 25">
            <a:extLst>
              <a:ext uri="{FF2B5EF4-FFF2-40B4-BE49-F238E27FC236}">
                <a16:creationId xmlns:a16="http://schemas.microsoft.com/office/drawing/2014/main" id="{C74BA668-791A-C125-23F0-195FACECE686}"/>
              </a:ext>
            </a:extLst>
          </p:cNvPr>
          <p:cNvSpPr/>
          <p:nvPr/>
        </p:nvSpPr>
        <p:spPr>
          <a:xfrm>
            <a:off x="3893798" y="2416437"/>
            <a:ext cx="395067" cy="511589"/>
          </a:xfrm>
          <a:prstGeom prst="ellipse">
            <a:avLst/>
          </a:prstGeom>
          <a:solidFill>
            <a:schemeClr val="bg1">
              <a:alpha val="14771"/>
            </a:schemeClr>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A783E1-7383-C88E-2202-BBF16EDF1F56}"/>
              </a:ext>
            </a:extLst>
          </p:cNvPr>
          <p:cNvSpPr/>
          <p:nvPr/>
        </p:nvSpPr>
        <p:spPr>
          <a:xfrm>
            <a:off x="11019477" y="1726560"/>
            <a:ext cx="395067" cy="511589"/>
          </a:xfrm>
          <a:prstGeom prst="ellipse">
            <a:avLst/>
          </a:prstGeom>
          <a:solidFill>
            <a:schemeClr val="bg1">
              <a:alpha val="14771"/>
            </a:schemeClr>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lide Number Placeholder 27">
            <a:extLst>
              <a:ext uri="{FF2B5EF4-FFF2-40B4-BE49-F238E27FC236}">
                <a16:creationId xmlns:a16="http://schemas.microsoft.com/office/drawing/2014/main" id="{DAD26F58-D224-F41A-ED4F-611DF5678952}"/>
              </a:ext>
            </a:extLst>
          </p:cNvPr>
          <p:cNvSpPr>
            <a:spLocks noGrp="1"/>
          </p:cNvSpPr>
          <p:nvPr>
            <p:ph type="sldNum" sz="quarter" idx="12"/>
          </p:nvPr>
        </p:nvSpPr>
        <p:spPr/>
        <p:txBody>
          <a:bodyPr/>
          <a:lstStyle/>
          <a:p>
            <a:fld id="{E373F727-E7F8-2D41-87B8-0A2D76C380FA}" type="slidenum">
              <a:rPr lang="en-US" smtClean="0"/>
              <a:t>2</a:t>
            </a:fld>
            <a:endParaRPr lang="en-US"/>
          </a:p>
        </p:txBody>
      </p:sp>
    </p:spTree>
    <p:extLst>
      <p:ext uri="{BB962C8B-B14F-4D97-AF65-F5344CB8AC3E}">
        <p14:creationId xmlns:p14="http://schemas.microsoft.com/office/powerpoint/2010/main" val="17850302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 name="Rounded Rectangle 588">
            <a:extLst>
              <a:ext uri="{FF2B5EF4-FFF2-40B4-BE49-F238E27FC236}">
                <a16:creationId xmlns:a16="http://schemas.microsoft.com/office/drawing/2014/main" id="{2F9E7ECA-00BC-89F4-0EB8-0D1451D443B7}"/>
              </a:ext>
            </a:extLst>
          </p:cNvPr>
          <p:cNvSpPr/>
          <p:nvPr/>
        </p:nvSpPr>
        <p:spPr>
          <a:xfrm>
            <a:off x="2862473" y="1040860"/>
            <a:ext cx="9292421" cy="5758773"/>
          </a:xfrm>
          <a:prstGeom prst="roundRect">
            <a:avLst>
              <a:gd name="adj" fmla="val 2327"/>
            </a:avLst>
          </a:prstGeom>
          <a:solidFill>
            <a:schemeClr val="bg1">
              <a:lumMod val="95000"/>
            </a:schemeClr>
          </a:solidFill>
          <a:ln w="2222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rapezoid 37">
            <a:extLst>
              <a:ext uri="{FF2B5EF4-FFF2-40B4-BE49-F238E27FC236}">
                <a16:creationId xmlns:a16="http://schemas.microsoft.com/office/drawing/2014/main" id="{EB0DA3FD-FCF8-EEF5-EEBE-C836764856FA}"/>
              </a:ext>
            </a:extLst>
          </p:cNvPr>
          <p:cNvSpPr/>
          <p:nvPr/>
        </p:nvSpPr>
        <p:spPr>
          <a:xfrm rot="5400000">
            <a:off x="3004750" y="2789724"/>
            <a:ext cx="951230" cy="1114483"/>
          </a:xfrm>
          <a:prstGeom prst="trapezoid">
            <a:avLst/>
          </a:prstGeom>
          <a:solidFill>
            <a:schemeClr val="bg1">
              <a:lumMod val="6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3ADC0566-D8DE-43B3-3C4D-89D089691953}"/>
              </a:ext>
            </a:extLst>
          </p:cNvPr>
          <p:cNvPicPr>
            <a:picLocks noChangeAspect="1"/>
          </p:cNvPicPr>
          <p:nvPr/>
        </p:nvPicPr>
        <p:blipFill>
          <a:blip r:embed="rId3"/>
          <a:stretch>
            <a:fillRect/>
          </a:stretch>
        </p:blipFill>
        <p:spPr>
          <a:xfrm>
            <a:off x="2993511" y="3168389"/>
            <a:ext cx="1019723" cy="280407"/>
          </a:xfrm>
          <a:prstGeom prst="rect">
            <a:avLst/>
          </a:prstGeom>
        </p:spPr>
      </p:pic>
      <p:cxnSp>
        <p:nvCxnSpPr>
          <p:cNvPr id="86" name="Straight Arrow Connector 85">
            <a:extLst>
              <a:ext uri="{FF2B5EF4-FFF2-40B4-BE49-F238E27FC236}">
                <a16:creationId xmlns:a16="http://schemas.microsoft.com/office/drawing/2014/main" id="{9E768331-F126-3D86-F0B5-195414B1CA87}"/>
              </a:ext>
            </a:extLst>
          </p:cNvPr>
          <p:cNvCxnSpPr>
            <a:cxnSpLocks/>
            <a:stCxn id="470" idx="3"/>
            <a:endCxn id="38" idx="2"/>
          </p:cNvCxnSpPr>
          <p:nvPr/>
        </p:nvCxnSpPr>
        <p:spPr>
          <a:xfrm flipV="1">
            <a:off x="1633441" y="3346966"/>
            <a:ext cx="1289683" cy="4979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2" name="TextBox 601">
            <a:extLst>
              <a:ext uri="{FF2B5EF4-FFF2-40B4-BE49-F238E27FC236}">
                <a16:creationId xmlns:a16="http://schemas.microsoft.com/office/drawing/2014/main" id="{9C13D97A-2699-C050-0273-F859457EC27B}"/>
              </a:ext>
            </a:extLst>
          </p:cNvPr>
          <p:cNvSpPr txBox="1"/>
          <p:nvPr/>
        </p:nvSpPr>
        <p:spPr>
          <a:xfrm>
            <a:off x="10903680" y="1073339"/>
            <a:ext cx="1251215" cy="523220"/>
          </a:xfrm>
          <a:prstGeom prst="rect">
            <a:avLst/>
          </a:prstGeom>
          <a:noFill/>
        </p:spPr>
        <p:txBody>
          <a:bodyPr wrap="square" rtlCol="0">
            <a:spAutoFit/>
          </a:bodyPr>
          <a:lstStyle/>
          <a:p>
            <a:r>
              <a:rPr lang="en-US" sz="2800" b="1" dirty="0" err="1">
                <a:latin typeface="Helvetica Light" panose="020B0403020202020204" pitchFamily="34" charset="0"/>
                <a:cs typeface="Arial" panose="020B0604020202020204" pitchFamily="34" charset="0"/>
              </a:rPr>
              <a:t>MoIE</a:t>
            </a:r>
            <a:endParaRPr lang="en-US" sz="2800" b="1" dirty="0">
              <a:latin typeface="Helvetica Light" panose="020B0403020202020204" pitchFamily="34" charset="0"/>
              <a:cs typeface="Arial" panose="020B0604020202020204" pitchFamily="34" charset="0"/>
            </a:endParaRPr>
          </a:p>
        </p:txBody>
      </p:sp>
      <p:grpSp>
        <p:nvGrpSpPr>
          <p:cNvPr id="39" name="Group 38">
            <a:extLst>
              <a:ext uri="{FF2B5EF4-FFF2-40B4-BE49-F238E27FC236}">
                <a16:creationId xmlns:a16="http://schemas.microsoft.com/office/drawing/2014/main" id="{6B06918E-5382-B808-F92D-BBCEBC8FFF37}"/>
              </a:ext>
            </a:extLst>
          </p:cNvPr>
          <p:cNvGrpSpPr/>
          <p:nvPr/>
        </p:nvGrpSpPr>
        <p:grpSpPr>
          <a:xfrm>
            <a:off x="125483" y="2604314"/>
            <a:ext cx="2598655" cy="1467501"/>
            <a:chOff x="3358430" y="4010196"/>
            <a:chExt cx="4541787" cy="3320494"/>
          </a:xfrm>
        </p:grpSpPr>
        <p:sp>
          <p:nvSpPr>
            <p:cNvPr id="470" name="Rectangle 469">
              <a:extLst>
                <a:ext uri="{FF2B5EF4-FFF2-40B4-BE49-F238E27FC236}">
                  <a16:creationId xmlns:a16="http://schemas.microsoft.com/office/drawing/2014/main" id="{25B9F3F0-DA2B-2F3A-8160-76C7B8E6C041}"/>
                </a:ext>
              </a:extLst>
            </p:cNvPr>
            <p:cNvSpPr/>
            <p:nvPr/>
          </p:nvSpPr>
          <p:spPr>
            <a:xfrm>
              <a:off x="3895661" y="5024221"/>
              <a:ext cx="2098296" cy="1558074"/>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bird sitting on a branch&#10;&#10;Description automatically generated">
              <a:extLst>
                <a:ext uri="{FF2B5EF4-FFF2-40B4-BE49-F238E27FC236}">
                  <a16:creationId xmlns:a16="http://schemas.microsoft.com/office/drawing/2014/main" id="{1D707051-6732-725D-28B3-82493674986C}"/>
                </a:ext>
              </a:extLst>
            </p:cNvPr>
            <p:cNvPicPr>
              <a:picLocks noChangeAspect="1"/>
            </p:cNvPicPr>
            <p:nvPr/>
          </p:nvPicPr>
          <p:blipFill>
            <a:blip r:embed="rId4"/>
            <a:stretch>
              <a:fillRect/>
            </a:stretch>
          </p:blipFill>
          <p:spPr>
            <a:xfrm>
              <a:off x="4582252" y="5552282"/>
              <a:ext cx="1778409" cy="1778408"/>
            </a:xfrm>
            <a:prstGeom prst="rect">
              <a:avLst/>
            </a:prstGeom>
          </p:spPr>
        </p:pic>
        <p:pic>
          <p:nvPicPr>
            <p:cNvPr id="22" name="Picture 21" descr="A bird standing on a branch&#10;&#10;Description automatically generated with medium confidence">
              <a:extLst>
                <a:ext uri="{FF2B5EF4-FFF2-40B4-BE49-F238E27FC236}">
                  <a16:creationId xmlns:a16="http://schemas.microsoft.com/office/drawing/2014/main" id="{4BF14BDD-D397-5059-656D-D88B85FA3F6C}"/>
                </a:ext>
              </a:extLst>
            </p:cNvPr>
            <p:cNvPicPr>
              <a:picLocks noChangeAspect="1"/>
            </p:cNvPicPr>
            <p:nvPr/>
          </p:nvPicPr>
          <p:blipFill>
            <a:blip r:embed="rId5"/>
            <a:stretch>
              <a:fillRect/>
            </a:stretch>
          </p:blipFill>
          <p:spPr>
            <a:xfrm>
              <a:off x="3358430" y="5504080"/>
              <a:ext cx="1301196" cy="1762212"/>
            </a:xfrm>
            <a:prstGeom prst="rect">
              <a:avLst/>
            </a:prstGeom>
          </p:spPr>
        </p:pic>
        <p:pic>
          <p:nvPicPr>
            <p:cNvPr id="26" name="Picture 25" descr="A bird sitting on a branch&#10;&#10;Description automatically generated">
              <a:extLst>
                <a:ext uri="{FF2B5EF4-FFF2-40B4-BE49-F238E27FC236}">
                  <a16:creationId xmlns:a16="http://schemas.microsoft.com/office/drawing/2014/main" id="{889944DF-C456-084D-647B-F57E9CE3C685}"/>
                </a:ext>
              </a:extLst>
            </p:cNvPr>
            <p:cNvPicPr>
              <a:picLocks noChangeAspect="1"/>
            </p:cNvPicPr>
            <p:nvPr/>
          </p:nvPicPr>
          <p:blipFill>
            <a:blip r:embed="rId6"/>
            <a:stretch>
              <a:fillRect/>
            </a:stretch>
          </p:blipFill>
          <p:spPr>
            <a:xfrm>
              <a:off x="3366805" y="4010196"/>
              <a:ext cx="1301196" cy="1653003"/>
            </a:xfrm>
            <a:prstGeom prst="rect">
              <a:avLst/>
            </a:prstGeom>
          </p:spPr>
        </p:pic>
        <p:pic>
          <p:nvPicPr>
            <p:cNvPr id="29" name="Picture 28" descr="A bird perched on a branch&#10;&#10;Description automatically generated">
              <a:extLst>
                <a:ext uri="{FF2B5EF4-FFF2-40B4-BE49-F238E27FC236}">
                  <a16:creationId xmlns:a16="http://schemas.microsoft.com/office/drawing/2014/main" id="{BAADB86D-5B08-E3A7-BBFC-E15D4F93EDF0}"/>
                </a:ext>
              </a:extLst>
            </p:cNvPr>
            <p:cNvPicPr>
              <a:picLocks noChangeAspect="1"/>
            </p:cNvPicPr>
            <p:nvPr/>
          </p:nvPicPr>
          <p:blipFill>
            <a:blip r:embed="rId7"/>
            <a:stretch>
              <a:fillRect/>
            </a:stretch>
          </p:blipFill>
          <p:spPr>
            <a:xfrm>
              <a:off x="6235732" y="4010196"/>
              <a:ext cx="1620139" cy="1620140"/>
            </a:xfrm>
            <a:prstGeom prst="rect">
              <a:avLst/>
            </a:prstGeom>
          </p:spPr>
        </p:pic>
        <p:pic>
          <p:nvPicPr>
            <p:cNvPr id="31" name="Picture 30" descr="A bird sitting on a branch&#10;&#10;Description automatically generated">
              <a:extLst>
                <a:ext uri="{FF2B5EF4-FFF2-40B4-BE49-F238E27FC236}">
                  <a16:creationId xmlns:a16="http://schemas.microsoft.com/office/drawing/2014/main" id="{41E3CCC3-5A12-6A2E-0822-974988FAD06A}"/>
                </a:ext>
              </a:extLst>
            </p:cNvPr>
            <p:cNvPicPr>
              <a:picLocks noChangeAspect="1"/>
            </p:cNvPicPr>
            <p:nvPr/>
          </p:nvPicPr>
          <p:blipFill>
            <a:blip r:embed="rId8"/>
            <a:stretch>
              <a:fillRect/>
            </a:stretch>
          </p:blipFill>
          <p:spPr>
            <a:xfrm>
              <a:off x="4660608" y="4010196"/>
              <a:ext cx="1595513" cy="1620135"/>
            </a:xfrm>
            <a:prstGeom prst="rect">
              <a:avLst/>
            </a:prstGeom>
          </p:spPr>
        </p:pic>
        <p:pic>
          <p:nvPicPr>
            <p:cNvPr id="37" name="Picture 36" descr="A bird on a branch&#10;&#10;Description automatically generated with medium confidence">
              <a:extLst>
                <a:ext uri="{FF2B5EF4-FFF2-40B4-BE49-F238E27FC236}">
                  <a16:creationId xmlns:a16="http://schemas.microsoft.com/office/drawing/2014/main" id="{6A8EB066-18CA-BEE3-F483-1A5C3BA271D9}"/>
                </a:ext>
              </a:extLst>
            </p:cNvPr>
            <p:cNvPicPr>
              <a:picLocks noChangeAspect="1"/>
            </p:cNvPicPr>
            <p:nvPr/>
          </p:nvPicPr>
          <p:blipFill>
            <a:blip r:embed="rId9"/>
            <a:stretch>
              <a:fillRect/>
            </a:stretch>
          </p:blipFill>
          <p:spPr>
            <a:xfrm>
              <a:off x="6191387" y="5576203"/>
              <a:ext cx="1708830" cy="1754487"/>
            </a:xfrm>
            <a:prstGeom prst="rect">
              <a:avLst/>
            </a:prstGeom>
          </p:spPr>
        </p:pic>
      </p:grpSp>
      <p:pic>
        <p:nvPicPr>
          <p:cNvPr id="477" name="Picture 476">
            <a:extLst>
              <a:ext uri="{FF2B5EF4-FFF2-40B4-BE49-F238E27FC236}">
                <a16:creationId xmlns:a16="http://schemas.microsoft.com/office/drawing/2014/main" id="{96918E09-C7CB-072D-F06B-E50089A69EBE}"/>
              </a:ext>
            </a:extLst>
          </p:cNvPr>
          <p:cNvPicPr>
            <a:picLocks noChangeAspect="1"/>
          </p:cNvPicPr>
          <p:nvPr/>
        </p:nvPicPr>
        <p:blipFill>
          <a:blip r:embed="rId10"/>
          <a:stretch>
            <a:fillRect/>
          </a:stretch>
        </p:blipFill>
        <p:spPr>
          <a:xfrm>
            <a:off x="4090415" y="3326763"/>
            <a:ext cx="330030" cy="33113"/>
          </a:xfrm>
          <a:prstGeom prst="rect">
            <a:avLst/>
          </a:prstGeom>
        </p:spPr>
      </p:pic>
      <p:sp>
        <p:nvSpPr>
          <p:cNvPr id="478" name="Trapezoid 477">
            <a:extLst>
              <a:ext uri="{FF2B5EF4-FFF2-40B4-BE49-F238E27FC236}">
                <a16:creationId xmlns:a16="http://schemas.microsoft.com/office/drawing/2014/main" id="{9EEEC292-F582-ABFF-42A3-75A57EC73186}"/>
              </a:ext>
            </a:extLst>
          </p:cNvPr>
          <p:cNvSpPr/>
          <p:nvPr/>
        </p:nvSpPr>
        <p:spPr>
          <a:xfrm rot="5400000">
            <a:off x="4530648" y="2786078"/>
            <a:ext cx="951231" cy="1114482"/>
          </a:xfrm>
          <a:prstGeom prst="trapezoid">
            <a:avLst/>
          </a:prstGeom>
          <a:solidFill>
            <a:schemeClr val="bg1">
              <a:lumMod val="6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2" name="Picture 481">
            <a:extLst>
              <a:ext uri="{FF2B5EF4-FFF2-40B4-BE49-F238E27FC236}">
                <a16:creationId xmlns:a16="http://schemas.microsoft.com/office/drawing/2014/main" id="{92392FCD-FF16-E7D6-D5AD-C7186C3CF975}"/>
              </a:ext>
            </a:extLst>
          </p:cNvPr>
          <p:cNvPicPr>
            <a:picLocks noChangeAspect="1"/>
          </p:cNvPicPr>
          <p:nvPr/>
        </p:nvPicPr>
        <p:blipFill>
          <a:blip r:embed="rId11"/>
          <a:stretch>
            <a:fillRect/>
          </a:stretch>
        </p:blipFill>
        <p:spPr>
          <a:xfrm>
            <a:off x="4568860" y="3206209"/>
            <a:ext cx="911058" cy="278757"/>
          </a:xfrm>
          <a:prstGeom prst="rect">
            <a:avLst/>
          </a:prstGeom>
        </p:spPr>
      </p:pic>
      <p:sp>
        <p:nvSpPr>
          <p:cNvPr id="462" name="TextBox 461">
            <a:extLst>
              <a:ext uri="{FF2B5EF4-FFF2-40B4-BE49-F238E27FC236}">
                <a16:creationId xmlns:a16="http://schemas.microsoft.com/office/drawing/2014/main" id="{204A1985-EF81-7BF0-7A5C-99D85DD0A0FF}"/>
              </a:ext>
            </a:extLst>
          </p:cNvPr>
          <p:cNvSpPr txBox="1"/>
          <p:nvPr/>
        </p:nvSpPr>
        <p:spPr>
          <a:xfrm>
            <a:off x="1537355" y="289488"/>
            <a:ext cx="9331402" cy="830997"/>
          </a:xfrm>
          <a:prstGeom prst="rect">
            <a:avLst/>
          </a:prstGeom>
          <a:noFill/>
        </p:spPr>
        <p:txBody>
          <a:bodyPr wrap="none" rtlCol="0">
            <a:spAutoFit/>
          </a:bodyPr>
          <a:lstStyle/>
          <a:p>
            <a:pPr algn="ctr"/>
            <a:r>
              <a:rPr lang="en-US" sz="4800" dirty="0">
                <a:latin typeface="Helvetica Light" panose="020B0403020202020204" pitchFamily="34" charset="0"/>
                <a:cs typeface="Arial" panose="020B0604020202020204" pitchFamily="34" charset="0"/>
              </a:rPr>
              <a:t>MoIE identifies diverse concepts </a:t>
            </a:r>
          </a:p>
        </p:txBody>
      </p:sp>
      <p:sp>
        <p:nvSpPr>
          <p:cNvPr id="593" name="TextBox 592">
            <a:extLst>
              <a:ext uri="{FF2B5EF4-FFF2-40B4-BE49-F238E27FC236}">
                <a16:creationId xmlns:a16="http://schemas.microsoft.com/office/drawing/2014/main" id="{FDE9F1CB-5E37-9399-A9B2-20F5C0D1E61C}"/>
              </a:ext>
            </a:extLst>
          </p:cNvPr>
          <p:cNvSpPr txBox="1"/>
          <p:nvPr/>
        </p:nvSpPr>
        <p:spPr>
          <a:xfrm>
            <a:off x="2906983" y="6278925"/>
            <a:ext cx="7002848" cy="646331"/>
          </a:xfrm>
          <a:prstGeom prst="rect">
            <a:avLst/>
          </a:prstGeom>
          <a:noFill/>
        </p:spPr>
        <p:txBody>
          <a:bodyPr wrap="square" rtlCol="0">
            <a:spAutoFit/>
          </a:bodyPr>
          <a:lstStyle>
            <a:defPPr>
              <a:defRPr lang="en-US"/>
            </a:defPPr>
            <a:lvl1pPr>
              <a:defRPr b="1">
                <a:latin typeface="Helvetica Light" panose="020B0403020202020204" pitchFamily="34" charset="0"/>
                <a:cs typeface="Arial" panose="020B0604020202020204" pitchFamily="34" charset="0"/>
              </a:defRPr>
            </a:lvl1pPr>
          </a:lstStyle>
          <a:p>
            <a:pPr marL="285750" indent="-285750">
              <a:buFont typeface="Arial" panose="020B0604020202020204" pitchFamily="34" charset="0"/>
              <a:buChar char="•"/>
            </a:pPr>
            <a:r>
              <a:rPr lang="en-US" sz="1200" dirty="0"/>
              <a:t>Colored concepts are unique to the corresponding expert.</a:t>
            </a:r>
          </a:p>
          <a:p>
            <a:pPr marL="285750" indent="-285750">
              <a:buFont typeface="Arial" panose="020B0604020202020204" pitchFamily="34" charset="0"/>
              <a:buChar char="•"/>
            </a:pPr>
            <a:r>
              <a:rPr lang="en-US" sz="1200" dirty="0"/>
              <a:t>Underlined concepts matches the baselines.</a:t>
            </a:r>
          </a:p>
          <a:p>
            <a:pPr marL="285750" indent="-285750">
              <a:buFont typeface="Arial" panose="020B0604020202020204" pitchFamily="34" charset="0"/>
              <a:buChar char="•"/>
            </a:pPr>
            <a:endParaRPr lang="en-US" sz="1200" dirty="0"/>
          </a:p>
        </p:txBody>
      </p:sp>
      <p:sp>
        <p:nvSpPr>
          <p:cNvPr id="2" name="Slide Number Placeholder 1">
            <a:extLst>
              <a:ext uri="{FF2B5EF4-FFF2-40B4-BE49-F238E27FC236}">
                <a16:creationId xmlns:a16="http://schemas.microsoft.com/office/drawing/2014/main" id="{144DDA62-8051-2E7C-466B-B946FB2BDD25}"/>
              </a:ext>
            </a:extLst>
          </p:cNvPr>
          <p:cNvSpPr>
            <a:spLocks noGrp="1"/>
          </p:cNvSpPr>
          <p:nvPr>
            <p:ph type="sldNum" sz="quarter" idx="12"/>
          </p:nvPr>
        </p:nvSpPr>
        <p:spPr/>
        <p:txBody>
          <a:bodyPr/>
          <a:lstStyle/>
          <a:p>
            <a:fld id="{E373F727-E7F8-2D41-87B8-0A2D76C380FA}" type="slidenum">
              <a:rPr lang="en-US" smtClean="0"/>
              <a:t>20</a:t>
            </a:fld>
            <a:endParaRPr lang="en-US"/>
          </a:p>
        </p:txBody>
      </p:sp>
    </p:spTree>
    <p:extLst>
      <p:ext uri="{BB962C8B-B14F-4D97-AF65-F5344CB8AC3E}">
        <p14:creationId xmlns:p14="http://schemas.microsoft.com/office/powerpoint/2010/main" val="585774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 name="Rounded Rectangle 588">
            <a:extLst>
              <a:ext uri="{FF2B5EF4-FFF2-40B4-BE49-F238E27FC236}">
                <a16:creationId xmlns:a16="http://schemas.microsoft.com/office/drawing/2014/main" id="{2F9E7ECA-00BC-89F4-0EB8-0D1451D443B7}"/>
              </a:ext>
            </a:extLst>
          </p:cNvPr>
          <p:cNvSpPr/>
          <p:nvPr/>
        </p:nvSpPr>
        <p:spPr>
          <a:xfrm>
            <a:off x="2862473" y="1040860"/>
            <a:ext cx="9292421" cy="5758773"/>
          </a:xfrm>
          <a:prstGeom prst="roundRect">
            <a:avLst>
              <a:gd name="adj" fmla="val 2327"/>
            </a:avLst>
          </a:prstGeom>
          <a:solidFill>
            <a:schemeClr val="bg1">
              <a:lumMod val="95000"/>
            </a:schemeClr>
          </a:solidFill>
          <a:ln w="2222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9" name="Curved Connector 68">
            <a:extLst>
              <a:ext uri="{FF2B5EF4-FFF2-40B4-BE49-F238E27FC236}">
                <a16:creationId xmlns:a16="http://schemas.microsoft.com/office/drawing/2014/main" id="{F1B510D1-5BFA-2847-0580-9D73D82CB3FE}"/>
              </a:ext>
            </a:extLst>
          </p:cNvPr>
          <p:cNvCxnSpPr>
            <a:cxnSpLocks/>
            <a:stCxn id="478" idx="0"/>
            <a:endCxn id="507" idx="1"/>
          </p:cNvCxnSpPr>
          <p:nvPr/>
        </p:nvCxnSpPr>
        <p:spPr>
          <a:xfrm flipV="1">
            <a:off x="5563505" y="1687938"/>
            <a:ext cx="1585114" cy="1655382"/>
          </a:xfrm>
          <a:prstGeom prst="curvedConnector3">
            <a:avLst>
              <a:gd name="adj1" fmla="val 50000"/>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rapezoid 37">
            <a:extLst>
              <a:ext uri="{FF2B5EF4-FFF2-40B4-BE49-F238E27FC236}">
                <a16:creationId xmlns:a16="http://schemas.microsoft.com/office/drawing/2014/main" id="{EB0DA3FD-FCF8-EEF5-EEBE-C836764856FA}"/>
              </a:ext>
            </a:extLst>
          </p:cNvPr>
          <p:cNvSpPr/>
          <p:nvPr/>
        </p:nvSpPr>
        <p:spPr>
          <a:xfrm rot="5400000">
            <a:off x="3004750" y="2789724"/>
            <a:ext cx="951230" cy="1114483"/>
          </a:xfrm>
          <a:prstGeom prst="trapezoid">
            <a:avLst/>
          </a:prstGeom>
          <a:solidFill>
            <a:schemeClr val="bg1">
              <a:lumMod val="6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3ADC0566-D8DE-43B3-3C4D-89D089691953}"/>
              </a:ext>
            </a:extLst>
          </p:cNvPr>
          <p:cNvPicPr>
            <a:picLocks noChangeAspect="1"/>
          </p:cNvPicPr>
          <p:nvPr/>
        </p:nvPicPr>
        <p:blipFill>
          <a:blip r:embed="rId3"/>
          <a:stretch>
            <a:fillRect/>
          </a:stretch>
        </p:blipFill>
        <p:spPr>
          <a:xfrm>
            <a:off x="2993511" y="3168389"/>
            <a:ext cx="1019723" cy="280407"/>
          </a:xfrm>
          <a:prstGeom prst="rect">
            <a:avLst/>
          </a:prstGeom>
        </p:spPr>
      </p:pic>
      <p:cxnSp>
        <p:nvCxnSpPr>
          <p:cNvPr id="86" name="Straight Arrow Connector 85">
            <a:extLst>
              <a:ext uri="{FF2B5EF4-FFF2-40B4-BE49-F238E27FC236}">
                <a16:creationId xmlns:a16="http://schemas.microsoft.com/office/drawing/2014/main" id="{9E768331-F126-3D86-F0B5-195414B1CA87}"/>
              </a:ext>
            </a:extLst>
          </p:cNvPr>
          <p:cNvCxnSpPr>
            <a:cxnSpLocks/>
            <a:stCxn id="470" idx="3"/>
            <a:endCxn id="38" idx="2"/>
          </p:cNvCxnSpPr>
          <p:nvPr/>
        </p:nvCxnSpPr>
        <p:spPr>
          <a:xfrm flipV="1">
            <a:off x="1633441" y="3346966"/>
            <a:ext cx="1289683" cy="4979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2" name="TextBox 601">
            <a:extLst>
              <a:ext uri="{FF2B5EF4-FFF2-40B4-BE49-F238E27FC236}">
                <a16:creationId xmlns:a16="http://schemas.microsoft.com/office/drawing/2014/main" id="{9C13D97A-2699-C050-0273-F859457EC27B}"/>
              </a:ext>
            </a:extLst>
          </p:cNvPr>
          <p:cNvSpPr txBox="1"/>
          <p:nvPr/>
        </p:nvSpPr>
        <p:spPr>
          <a:xfrm>
            <a:off x="10903680" y="1073339"/>
            <a:ext cx="1251215" cy="523220"/>
          </a:xfrm>
          <a:prstGeom prst="rect">
            <a:avLst/>
          </a:prstGeom>
          <a:noFill/>
        </p:spPr>
        <p:txBody>
          <a:bodyPr wrap="square" rtlCol="0">
            <a:spAutoFit/>
          </a:bodyPr>
          <a:lstStyle/>
          <a:p>
            <a:r>
              <a:rPr lang="en-US" sz="2800" b="1" dirty="0" err="1">
                <a:latin typeface="Helvetica Light" panose="020B0403020202020204" pitchFamily="34" charset="0"/>
                <a:cs typeface="Arial" panose="020B0604020202020204" pitchFamily="34" charset="0"/>
              </a:rPr>
              <a:t>MoIE</a:t>
            </a:r>
            <a:endParaRPr lang="en-US" sz="2800" b="1" dirty="0">
              <a:latin typeface="Helvetica Light" panose="020B0403020202020204" pitchFamily="34" charset="0"/>
              <a:cs typeface="Arial" panose="020B0604020202020204" pitchFamily="34" charset="0"/>
            </a:endParaRPr>
          </a:p>
        </p:txBody>
      </p:sp>
      <p:grpSp>
        <p:nvGrpSpPr>
          <p:cNvPr id="39" name="Group 38">
            <a:extLst>
              <a:ext uri="{FF2B5EF4-FFF2-40B4-BE49-F238E27FC236}">
                <a16:creationId xmlns:a16="http://schemas.microsoft.com/office/drawing/2014/main" id="{6B06918E-5382-B808-F92D-BBCEBC8FFF37}"/>
              </a:ext>
            </a:extLst>
          </p:cNvPr>
          <p:cNvGrpSpPr/>
          <p:nvPr/>
        </p:nvGrpSpPr>
        <p:grpSpPr>
          <a:xfrm>
            <a:off x="125483" y="2604314"/>
            <a:ext cx="2598655" cy="1467501"/>
            <a:chOff x="3358430" y="4010196"/>
            <a:chExt cx="4541787" cy="3320494"/>
          </a:xfrm>
        </p:grpSpPr>
        <p:sp>
          <p:nvSpPr>
            <p:cNvPr id="470" name="Rectangle 469">
              <a:extLst>
                <a:ext uri="{FF2B5EF4-FFF2-40B4-BE49-F238E27FC236}">
                  <a16:creationId xmlns:a16="http://schemas.microsoft.com/office/drawing/2014/main" id="{25B9F3F0-DA2B-2F3A-8160-76C7B8E6C041}"/>
                </a:ext>
              </a:extLst>
            </p:cNvPr>
            <p:cNvSpPr/>
            <p:nvPr/>
          </p:nvSpPr>
          <p:spPr>
            <a:xfrm>
              <a:off x="3895661" y="5024221"/>
              <a:ext cx="2098296" cy="1558074"/>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bird sitting on a branch&#10;&#10;Description automatically generated">
              <a:extLst>
                <a:ext uri="{FF2B5EF4-FFF2-40B4-BE49-F238E27FC236}">
                  <a16:creationId xmlns:a16="http://schemas.microsoft.com/office/drawing/2014/main" id="{1D707051-6732-725D-28B3-82493674986C}"/>
                </a:ext>
              </a:extLst>
            </p:cNvPr>
            <p:cNvPicPr>
              <a:picLocks noChangeAspect="1"/>
            </p:cNvPicPr>
            <p:nvPr/>
          </p:nvPicPr>
          <p:blipFill>
            <a:blip r:embed="rId4"/>
            <a:stretch>
              <a:fillRect/>
            </a:stretch>
          </p:blipFill>
          <p:spPr>
            <a:xfrm>
              <a:off x="4582252" y="5552282"/>
              <a:ext cx="1778409" cy="1778408"/>
            </a:xfrm>
            <a:prstGeom prst="rect">
              <a:avLst/>
            </a:prstGeom>
          </p:spPr>
        </p:pic>
        <p:pic>
          <p:nvPicPr>
            <p:cNvPr id="22" name="Picture 21" descr="A bird standing on a branch&#10;&#10;Description automatically generated with medium confidence">
              <a:extLst>
                <a:ext uri="{FF2B5EF4-FFF2-40B4-BE49-F238E27FC236}">
                  <a16:creationId xmlns:a16="http://schemas.microsoft.com/office/drawing/2014/main" id="{4BF14BDD-D397-5059-656D-D88B85FA3F6C}"/>
                </a:ext>
              </a:extLst>
            </p:cNvPr>
            <p:cNvPicPr>
              <a:picLocks noChangeAspect="1"/>
            </p:cNvPicPr>
            <p:nvPr/>
          </p:nvPicPr>
          <p:blipFill>
            <a:blip r:embed="rId5"/>
            <a:stretch>
              <a:fillRect/>
            </a:stretch>
          </p:blipFill>
          <p:spPr>
            <a:xfrm>
              <a:off x="3358430" y="5504080"/>
              <a:ext cx="1301196" cy="1762212"/>
            </a:xfrm>
            <a:prstGeom prst="rect">
              <a:avLst/>
            </a:prstGeom>
          </p:spPr>
        </p:pic>
        <p:pic>
          <p:nvPicPr>
            <p:cNvPr id="26" name="Picture 25" descr="A bird sitting on a branch&#10;&#10;Description automatically generated">
              <a:extLst>
                <a:ext uri="{FF2B5EF4-FFF2-40B4-BE49-F238E27FC236}">
                  <a16:creationId xmlns:a16="http://schemas.microsoft.com/office/drawing/2014/main" id="{889944DF-C456-084D-647B-F57E9CE3C685}"/>
                </a:ext>
              </a:extLst>
            </p:cNvPr>
            <p:cNvPicPr>
              <a:picLocks noChangeAspect="1"/>
            </p:cNvPicPr>
            <p:nvPr/>
          </p:nvPicPr>
          <p:blipFill>
            <a:blip r:embed="rId6"/>
            <a:stretch>
              <a:fillRect/>
            </a:stretch>
          </p:blipFill>
          <p:spPr>
            <a:xfrm>
              <a:off x="3366805" y="4010196"/>
              <a:ext cx="1301196" cy="1653003"/>
            </a:xfrm>
            <a:prstGeom prst="rect">
              <a:avLst/>
            </a:prstGeom>
          </p:spPr>
        </p:pic>
        <p:pic>
          <p:nvPicPr>
            <p:cNvPr id="29" name="Picture 28" descr="A bird perched on a branch&#10;&#10;Description automatically generated">
              <a:extLst>
                <a:ext uri="{FF2B5EF4-FFF2-40B4-BE49-F238E27FC236}">
                  <a16:creationId xmlns:a16="http://schemas.microsoft.com/office/drawing/2014/main" id="{BAADB86D-5B08-E3A7-BBFC-E15D4F93EDF0}"/>
                </a:ext>
              </a:extLst>
            </p:cNvPr>
            <p:cNvPicPr>
              <a:picLocks noChangeAspect="1"/>
            </p:cNvPicPr>
            <p:nvPr/>
          </p:nvPicPr>
          <p:blipFill>
            <a:blip r:embed="rId7"/>
            <a:stretch>
              <a:fillRect/>
            </a:stretch>
          </p:blipFill>
          <p:spPr>
            <a:xfrm>
              <a:off x="6235732" y="4010196"/>
              <a:ext cx="1620139" cy="1620140"/>
            </a:xfrm>
            <a:prstGeom prst="rect">
              <a:avLst/>
            </a:prstGeom>
          </p:spPr>
        </p:pic>
        <p:pic>
          <p:nvPicPr>
            <p:cNvPr id="31" name="Picture 30" descr="A bird sitting on a branch&#10;&#10;Description automatically generated">
              <a:extLst>
                <a:ext uri="{FF2B5EF4-FFF2-40B4-BE49-F238E27FC236}">
                  <a16:creationId xmlns:a16="http://schemas.microsoft.com/office/drawing/2014/main" id="{41E3CCC3-5A12-6A2E-0822-974988FAD06A}"/>
                </a:ext>
              </a:extLst>
            </p:cNvPr>
            <p:cNvPicPr>
              <a:picLocks noChangeAspect="1"/>
            </p:cNvPicPr>
            <p:nvPr/>
          </p:nvPicPr>
          <p:blipFill>
            <a:blip r:embed="rId8"/>
            <a:stretch>
              <a:fillRect/>
            </a:stretch>
          </p:blipFill>
          <p:spPr>
            <a:xfrm>
              <a:off x="4660608" y="4010196"/>
              <a:ext cx="1595513" cy="1620135"/>
            </a:xfrm>
            <a:prstGeom prst="rect">
              <a:avLst/>
            </a:prstGeom>
          </p:spPr>
        </p:pic>
        <p:pic>
          <p:nvPicPr>
            <p:cNvPr id="37" name="Picture 36" descr="A bird on a branch&#10;&#10;Description automatically generated with medium confidence">
              <a:extLst>
                <a:ext uri="{FF2B5EF4-FFF2-40B4-BE49-F238E27FC236}">
                  <a16:creationId xmlns:a16="http://schemas.microsoft.com/office/drawing/2014/main" id="{6A8EB066-18CA-BEE3-F483-1A5C3BA271D9}"/>
                </a:ext>
              </a:extLst>
            </p:cNvPr>
            <p:cNvPicPr>
              <a:picLocks noChangeAspect="1"/>
            </p:cNvPicPr>
            <p:nvPr/>
          </p:nvPicPr>
          <p:blipFill>
            <a:blip r:embed="rId9"/>
            <a:stretch>
              <a:fillRect/>
            </a:stretch>
          </p:blipFill>
          <p:spPr>
            <a:xfrm>
              <a:off x="6191387" y="5576203"/>
              <a:ext cx="1708830" cy="1754487"/>
            </a:xfrm>
            <a:prstGeom prst="rect">
              <a:avLst/>
            </a:prstGeom>
          </p:spPr>
        </p:pic>
      </p:grpSp>
      <p:pic>
        <p:nvPicPr>
          <p:cNvPr id="477" name="Picture 476">
            <a:extLst>
              <a:ext uri="{FF2B5EF4-FFF2-40B4-BE49-F238E27FC236}">
                <a16:creationId xmlns:a16="http://schemas.microsoft.com/office/drawing/2014/main" id="{96918E09-C7CB-072D-F06B-E50089A69EBE}"/>
              </a:ext>
            </a:extLst>
          </p:cNvPr>
          <p:cNvPicPr>
            <a:picLocks noChangeAspect="1"/>
          </p:cNvPicPr>
          <p:nvPr/>
        </p:nvPicPr>
        <p:blipFill>
          <a:blip r:embed="rId10"/>
          <a:stretch>
            <a:fillRect/>
          </a:stretch>
        </p:blipFill>
        <p:spPr>
          <a:xfrm>
            <a:off x="4090415" y="3326763"/>
            <a:ext cx="330030" cy="33113"/>
          </a:xfrm>
          <a:prstGeom prst="rect">
            <a:avLst/>
          </a:prstGeom>
        </p:spPr>
      </p:pic>
      <p:sp>
        <p:nvSpPr>
          <p:cNvPr id="478" name="Trapezoid 477">
            <a:extLst>
              <a:ext uri="{FF2B5EF4-FFF2-40B4-BE49-F238E27FC236}">
                <a16:creationId xmlns:a16="http://schemas.microsoft.com/office/drawing/2014/main" id="{9EEEC292-F582-ABFF-42A3-75A57EC73186}"/>
              </a:ext>
            </a:extLst>
          </p:cNvPr>
          <p:cNvSpPr/>
          <p:nvPr/>
        </p:nvSpPr>
        <p:spPr>
          <a:xfrm rot="5400000">
            <a:off x="4530648" y="2786078"/>
            <a:ext cx="951231" cy="1114482"/>
          </a:xfrm>
          <a:prstGeom prst="trapezoid">
            <a:avLst/>
          </a:prstGeom>
          <a:solidFill>
            <a:schemeClr val="bg1">
              <a:lumMod val="6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2" name="Picture 481">
            <a:extLst>
              <a:ext uri="{FF2B5EF4-FFF2-40B4-BE49-F238E27FC236}">
                <a16:creationId xmlns:a16="http://schemas.microsoft.com/office/drawing/2014/main" id="{92392FCD-FF16-E7D6-D5AD-C7186C3CF975}"/>
              </a:ext>
            </a:extLst>
          </p:cNvPr>
          <p:cNvPicPr>
            <a:picLocks noChangeAspect="1"/>
          </p:cNvPicPr>
          <p:nvPr/>
        </p:nvPicPr>
        <p:blipFill>
          <a:blip r:embed="rId11"/>
          <a:stretch>
            <a:fillRect/>
          </a:stretch>
        </p:blipFill>
        <p:spPr>
          <a:xfrm>
            <a:off x="4568860" y="3206209"/>
            <a:ext cx="911058" cy="278757"/>
          </a:xfrm>
          <a:prstGeom prst="rect">
            <a:avLst/>
          </a:prstGeom>
        </p:spPr>
      </p:pic>
      <p:sp>
        <p:nvSpPr>
          <p:cNvPr id="462" name="TextBox 461">
            <a:extLst>
              <a:ext uri="{FF2B5EF4-FFF2-40B4-BE49-F238E27FC236}">
                <a16:creationId xmlns:a16="http://schemas.microsoft.com/office/drawing/2014/main" id="{204A1985-EF81-7BF0-7A5C-99D85DD0A0FF}"/>
              </a:ext>
            </a:extLst>
          </p:cNvPr>
          <p:cNvSpPr txBox="1"/>
          <p:nvPr/>
        </p:nvSpPr>
        <p:spPr>
          <a:xfrm>
            <a:off x="1537355" y="289488"/>
            <a:ext cx="9331402" cy="830997"/>
          </a:xfrm>
          <a:prstGeom prst="rect">
            <a:avLst/>
          </a:prstGeom>
          <a:noFill/>
        </p:spPr>
        <p:txBody>
          <a:bodyPr wrap="none" rtlCol="0">
            <a:spAutoFit/>
          </a:bodyPr>
          <a:lstStyle/>
          <a:p>
            <a:pPr algn="ctr"/>
            <a:r>
              <a:rPr lang="en-US" sz="4800" dirty="0">
                <a:latin typeface="Helvetica Light" panose="020B0403020202020204" pitchFamily="34" charset="0"/>
                <a:cs typeface="Arial" panose="020B0604020202020204" pitchFamily="34" charset="0"/>
              </a:rPr>
              <a:t>MoIE identifies diverse concepts </a:t>
            </a:r>
          </a:p>
        </p:txBody>
      </p:sp>
      <p:grpSp>
        <p:nvGrpSpPr>
          <p:cNvPr id="67" name="Group 66">
            <a:extLst>
              <a:ext uri="{FF2B5EF4-FFF2-40B4-BE49-F238E27FC236}">
                <a16:creationId xmlns:a16="http://schemas.microsoft.com/office/drawing/2014/main" id="{A1024A2B-C7D7-09C5-7274-C1909AA62FB1}"/>
              </a:ext>
            </a:extLst>
          </p:cNvPr>
          <p:cNvGrpSpPr/>
          <p:nvPr/>
        </p:nvGrpSpPr>
        <p:grpSpPr>
          <a:xfrm>
            <a:off x="7148619" y="1255323"/>
            <a:ext cx="3588127" cy="865230"/>
            <a:chOff x="7969958" y="821305"/>
            <a:chExt cx="3588127" cy="865230"/>
          </a:xfrm>
        </p:grpSpPr>
        <p:sp>
          <p:nvSpPr>
            <p:cNvPr id="507" name="Rounded Rectangle 506">
              <a:extLst>
                <a:ext uri="{FF2B5EF4-FFF2-40B4-BE49-F238E27FC236}">
                  <a16:creationId xmlns:a16="http://schemas.microsoft.com/office/drawing/2014/main" id="{6A7DD1CF-DFA0-68DE-2632-0AC816F7549B}"/>
                </a:ext>
              </a:extLst>
            </p:cNvPr>
            <p:cNvSpPr/>
            <p:nvPr/>
          </p:nvSpPr>
          <p:spPr>
            <a:xfrm>
              <a:off x="7969958" y="821305"/>
              <a:ext cx="3588127" cy="865230"/>
            </a:xfrm>
            <a:prstGeom prst="roundRect">
              <a:avLst/>
            </a:prstGeom>
            <a:solidFill>
              <a:schemeClr val="accent2">
                <a:lumMod val="20000"/>
                <a:lumOff val="80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7" name="Picture 466">
              <a:extLst>
                <a:ext uri="{FF2B5EF4-FFF2-40B4-BE49-F238E27FC236}">
                  <a16:creationId xmlns:a16="http://schemas.microsoft.com/office/drawing/2014/main" id="{1C657118-35AF-AA9A-BE37-202A1B977ED4}"/>
                </a:ext>
              </a:extLst>
            </p:cNvPr>
            <p:cNvPicPr>
              <a:picLocks noChangeAspect="1"/>
            </p:cNvPicPr>
            <p:nvPr/>
          </p:nvPicPr>
          <p:blipFill>
            <a:blip r:embed="rId12"/>
            <a:stretch>
              <a:fillRect/>
            </a:stretch>
          </p:blipFill>
          <p:spPr>
            <a:xfrm>
              <a:off x="8053545" y="1240384"/>
              <a:ext cx="3376907" cy="400806"/>
            </a:xfrm>
            <a:prstGeom prst="rect">
              <a:avLst/>
            </a:prstGeom>
          </p:spPr>
        </p:pic>
        <p:sp>
          <p:nvSpPr>
            <p:cNvPr id="510" name="TextBox 509">
              <a:extLst>
                <a:ext uri="{FF2B5EF4-FFF2-40B4-BE49-F238E27FC236}">
                  <a16:creationId xmlns:a16="http://schemas.microsoft.com/office/drawing/2014/main" id="{96B9020E-D114-8CCF-1255-5324343CB5FE}"/>
                </a:ext>
              </a:extLst>
            </p:cNvPr>
            <p:cNvSpPr txBox="1"/>
            <p:nvPr/>
          </p:nvSpPr>
          <p:spPr>
            <a:xfrm>
              <a:off x="9206444" y="835579"/>
              <a:ext cx="1225343" cy="369332"/>
            </a:xfrm>
            <a:prstGeom prst="rect">
              <a:avLst/>
            </a:prstGeom>
            <a:noFill/>
          </p:spPr>
          <p:txBody>
            <a:bodyPr wrap="square" rtlCol="0">
              <a:spAutoFit/>
            </a:bodyPr>
            <a:lstStyle/>
            <a:p>
              <a:r>
                <a:rPr lang="en-US" b="1" dirty="0">
                  <a:latin typeface="Helvetica Light" panose="020B0403020202020204" pitchFamily="34" charset="0"/>
                  <a:cs typeface="Arial" panose="020B0604020202020204" pitchFamily="34" charset="0"/>
                </a:rPr>
                <a:t>Expert4</a:t>
              </a:r>
            </a:p>
          </p:txBody>
        </p:sp>
      </p:grpSp>
      <p:sp>
        <p:nvSpPr>
          <p:cNvPr id="593" name="TextBox 592">
            <a:extLst>
              <a:ext uri="{FF2B5EF4-FFF2-40B4-BE49-F238E27FC236}">
                <a16:creationId xmlns:a16="http://schemas.microsoft.com/office/drawing/2014/main" id="{FDE9F1CB-5E37-9399-A9B2-20F5C0D1E61C}"/>
              </a:ext>
            </a:extLst>
          </p:cNvPr>
          <p:cNvSpPr txBox="1"/>
          <p:nvPr/>
        </p:nvSpPr>
        <p:spPr>
          <a:xfrm>
            <a:off x="2906983" y="6278925"/>
            <a:ext cx="7002848" cy="646331"/>
          </a:xfrm>
          <a:prstGeom prst="rect">
            <a:avLst/>
          </a:prstGeom>
          <a:noFill/>
        </p:spPr>
        <p:txBody>
          <a:bodyPr wrap="square" rtlCol="0">
            <a:spAutoFit/>
          </a:bodyPr>
          <a:lstStyle>
            <a:defPPr>
              <a:defRPr lang="en-US"/>
            </a:defPPr>
            <a:lvl1pPr>
              <a:defRPr b="1">
                <a:latin typeface="Helvetica Light" panose="020B0403020202020204" pitchFamily="34" charset="0"/>
                <a:cs typeface="Arial" panose="020B0604020202020204" pitchFamily="34" charset="0"/>
              </a:defRPr>
            </a:lvl1pPr>
          </a:lstStyle>
          <a:p>
            <a:pPr marL="285750" indent="-285750">
              <a:buFont typeface="Arial" panose="020B0604020202020204" pitchFamily="34" charset="0"/>
              <a:buChar char="•"/>
            </a:pPr>
            <a:r>
              <a:rPr lang="en-US" sz="1200" dirty="0"/>
              <a:t>Colored concepts are unique to the corresponding expert.</a:t>
            </a:r>
          </a:p>
          <a:p>
            <a:pPr marL="285750" indent="-285750">
              <a:buFont typeface="Arial" panose="020B0604020202020204" pitchFamily="34" charset="0"/>
              <a:buChar char="•"/>
            </a:pPr>
            <a:r>
              <a:rPr lang="en-US" sz="1200" dirty="0"/>
              <a:t>Underlined concepts matches the baselines.</a:t>
            </a:r>
          </a:p>
          <a:p>
            <a:pPr marL="285750" indent="-285750">
              <a:buFont typeface="Arial" panose="020B0604020202020204" pitchFamily="34" charset="0"/>
              <a:buChar char="•"/>
            </a:pPr>
            <a:endParaRPr lang="en-US" sz="1200" dirty="0"/>
          </a:p>
        </p:txBody>
      </p:sp>
      <p:sp>
        <p:nvSpPr>
          <p:cNvPr id="2" name="Slide Number Placeholder 1">
            <a:extLst>
              <a:ext uri="{FF2B5EF4-FFF2-40B4-BE49-F238E27FC236}">
                <a16:creationId xmlns:a16="http://schemas.microsoft.com/office/drawing/2014/main" id="{EE9E5CF7-EA2F-42CD-BB93-77D4EB018C5D}"/>
              </a:ext>
            </a:extLst>
          </p:cNvPr>
          <p:cNvSpPr>
            <a:spLocks noGrp="1"/>
          </p:cNvSpPr>
          <p:nvPr>
            <p:ph type="sldNum" sz="quarter" idx="12"/>
          </p:nvPr>
        </p:nvSpPr>
        <p:spPr/>
        <p:txBody>
          <a:bodyPr/>
          <a:lstStyle/>
          <a:p>
            <a:fld id="{E373F727-E7F8-2D41-87B8-0A2D76C380FA}" type="slidenum">
              <a:rPr lang="en-US" smtClean="0"/>
              <a:t>21</a:t>
            </a:fld>
            <a:endParaRPr lang="en-US"/>
          </a:p>
        </p:txBody>
      </p:sp>
      <p:pic>
        <p:nvPicPr>
          <p:cNvPr id="7" name="Picture 6" descr="A bird standing on a branch&#10;&#10;Description automatically generated with medium confidence">
            <a:extLst>
              <a:ext uri="{FF2B5EF4-FFF2-40B4-BE49-F238E27FC236}">
                <a16:creationId xmlns:a16="http://schemas.microsoft.com/office/drawing/2014/main" id="{8AB5EC00-3BEE-95C8-7415-383C554D07C8}"/>
              </a:ext>
            </a:extLst>
          </p:cNvPr>
          <p:cNvPicPr>
            <a:picLocks noChangeAspect="1"/>
          </p:cNvPicPr>
          <p:nvPr/>
        </p:nvPicPr>
        <p:blipFill>
          <a:blip r:embed="rId5"/>
          <a:stretch>
            <a:fillRect/>
          </a:stretch>
        </p:blipFill>
        <p:spPr>
          <a:xfrm>
            <a:off x="5865543" y="2482410"/>
            <a:ext cx="473156" cy="434217"/>
          </a:xfrm>
          <a:prstGeom prst="rect">
            <a:avLst/>
          </a:prstGeom>
        </p:spPr>
      </p:pic>
      <p:pic>
        <p:nvPicPr>
          <p:cNvPr id="8" name="Picture 7" descr="A bird sitting on a branch&#10;&#10;Description automatically generated">
            <a:extLst>
              <a:ext uri="{FF2B5EF4-FFF2-40B4-BE49-F238E27FC236}">
                <a16:creationId xmlns:a16="http://schemas.microsoft.com/office/drawing/2014/main" id="{4206B53C-D154-26FA-19B2-C675B42A1029}"/>
              </a:ext>
            </a:extLst>
          </p:cNvPr>
          <p:cNvPicPr>
            <a:picLocks noChangeAspect="1"/>
          </p:cNvPicPr>
          <p:nvPr/>
        </p:nvPicPr>
        <p:blipFill>
          <a:blip r:embed="rId6"/>
          <a:stretch>
            <a:fillRect/>
          </a:stretch>
        </p:blipFill>
        <p:spPr>
          <a:xfrm>
            <a:off x="5865889" y="2038287"/>
            <a:ext cx="460960" cy="468068"/>
          </a:xfrm>
          <a:prstGeom prst="rect">
            <a:avLst/>
          </a:prstGeom>
        </p:spPr>
      </p:pic>
      <p:pic>
        <p:nvPicPr>
          <p:cNvPr id="9" name="Picture 8" descr="A bird perched on a branch&#10;&#10;Description automatically generated">
            <a:extLst>
              <a:ext uri="{FF2B5EF4-FFF2-40B4-BE49-F238E27FC236}">
                <a16:creationId xmlns:a16="http://schemas.microsoft.com/office/drawing/2014/main" id="{4FC17F8B-4E27-ADA2-637C-BA58FF3069E7}"/>
              </a:ext>
            </a:extLst>
          </p:cNvPr>
          <p:cNvPicPr>
            <a:picLocks noChangeAspect="1"/>
          </p:cNvPicPr>
          <p:nvPr/>
        </p:nvPicPr>
        <p:blipFill>
          <a:blip r:embed="rId7"/>
          <a:stretch>
            <a:fillRect/>
          </a:stretch>
        </p:blipFill>
        <p:spPr>
          <a:xfrm>
            <a:off x="6327035" y="2498093"/>
            <a:ext cx="565224" cy="418534"/>
          </a:xfrm>
          <a:prstGeom prst="rect">
            <a:avLst/>
          </a:prstGeom>
        </p:spPr>
      </p:pic>
      <p:pic>
        <p:nvPicPr>
          <p:cNvPr id="10" name="Picture 9" descr="A bird sitting on a branch&#10;&#10;Description automatically generated">
            <a:extLst>
              <a:ext uri="{FF2B5EF4-FFF2-40B4-BE49-F238E27FC236}">
                <a16:creationId xmlns:a16="http://schemas.microsoft.com/office/drawing/2014/main" id="{E4C933F0-6F46-FD2B-580B-5111949B1E66}"/>
              </a:ext>
            </a:extLst>
          </p:cNvPr>
          <p:cNvPicPr>
            <a:picLocks noChangeAspect="1"/>
          </p:cNvPicPr>
          <p:nvPr/>
        </p:nvPicPr>
        <p:blipFill>
          <a:blip r:embed="rId8"/>
          <a:stretch>
            <a:fillRect/>
          </a:stretch>
        </p:blipFill>
        <p:spPr>
          <a:xfrm>
            <a:off x="6327132" y="2039079"/>
            <a:ext cx="565223" cy="459013"/>
          </a:xfrm>
          <a:prstGeom prst="rect">
            <a:avLst/>
          </a:prstGeom>
        </p:spPr>
      </p:pic>
    </p:spTree>
    <p:extLst>
      <p:ext uri="{BB962C8B-B14F-4D97-AF65-F5344CB8AC3E}">
        <p14:creationId xmlns:p14="http://schemas.microsoft.com/office/powerpoint/2010/main" val="2091476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 name="Rounded Rectangle 588">
            <a:extLst>
              <a:ext uri="{FF2B5EF4-FFF2-40B4-BE49-F238E27FC236}">
                <a16:creationId xmlns:a16="http://schemas.microsoft.com/office/drawing/2014/main" id="{2F9E7ECA-00BC-89F4-0EB8-0D1451D443B7}"/>
              </a:ext>
            </a:extLst>
          </p:cNvPr>
          <p:cNvSpPr/>
          <p:nvPr/>
        </p:nvSpPr>
        <p:spPr>
          <a:xfrm>
            <a:off x="2862473" y="1040860"/>
            <a:ext cx="9292421" cy="5758773"/>
          </a:xfrm>
          <a:prstGeom prst="roundRect">
            <a:avLst>
              <a:gd name="adj" fmla="val 2327"/>
            </a:avLst>
          </a:prstGeom>
          <a:solidFill>
            <a:schemeClr val="bg1">
              <a:lumMod val="95000"/>
            </a:schemeClr>
          </a:solidFill>
          <a:ln w="2222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9" name="Curved Connector 68">
            <a:extLst>
              <a:ext uri="{FF2B5EF4-FFF2-40B4-BE49-F238E27FC236}">
                <a16:creationId xmlns:a16="http://schemas.microsoft.com/office/drawing/2014/main" id="{F1B510D1-5BFA-2847-0580-9D73D82CB3FE}"/>
              </a:ext>
            </a:extLst>
          </p:cNvPr>
          <p:cNvCxnSpPr>
            <a:cxnSpLocks/>
            <a:stCxn id="478" idx="0"/>
            <a:endCxn id="507" idx="1"/>
          </p:cNvCxnSpPr>
          <p:nvPr/>
        </p:nvCxnSpPr>
        <p:spPr>
          <a:xfrm flipV="1">
            <a:off x="5563505" y="1687938"/>
            <a:ext cx="1585114" cy="1655382"/>
          </a:xfrm>
          <a:prstGeom prst="curvedConnector3">
            <a:avLst>
              <a:gd name="adj1" fmla="val 50000"/>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rapezoid 37">
            <a:extLst>
              <a:ext uri="{FF2B5EF4-FFF2-40B4-BE49-F238E27FC236}">
                <a16:creationId xmlns:a16="http://schemas.microsoft.com/office/drawing/2014/main" id="{EB0DA3FD-FCF8-EEF5-EEBE-C836764856FA}"/>
              </a:ext>
            </a:extLst>
          </p:cNvPr>
          <p:cNvSpPr/>
          <p:nvPr/>
        </p:nvSpPr>
        <p:spPr>
          <a:xfrm rot="5400000">
            <a:off x="3004750" y="2789724"/>
            <a:ext cx="951230" cy="1114483"/>
          </a:xfrm>
          <a:prstGeom prst="trapezoid">
            <a:avLst/>
          </a:prstGeom>
          <a:solidFill>
            <a:schemeClr val="bg1">
              <a:lumMod val="6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3ADC0566-D8DE-43B3-3C4D-89D089691953}"/>
              </a:ext>
            </a:extLst>
          </p:cNvPr>
          <p:cNvPicPr>
            <a:picLocks noChangeAspect="1"/>
          </p:cNvPicPr>
          <p:nvPr/>
        </p:nvPicPr>
        <p:blipFill>
          <a:blip r:embed="rId3"/>
          <a:stretch>
            <a:fillRect/>
          </a:stretch>
        </p:blipFill>
        <p:spPr>
          <a:xfrm>
            <a:off x="2993511" y="3168389"/>
            <a:ext cx="1019723" cy="280407"/>
          </a:xfrm>
          <a:prstGeom prst="rect">
            <a:avLst/>
          </a:prstGeom>
        </p:spPr>
      </p:pic>
      <p:sp>
        <p:nvSpPr>
          <p:cNvPr id="74" name="Trapezoid 73">
            <a:extLst>
              <a:ext uri="{FF2B5EF4-FFF2-40B4-BE49-F238E27FC236}">
                <a16:creationId xmlns:a16="http://schemas.microsoft.com/office/drawing/2014/main" id="{E6CED635-D69C-9DD7-7C8D-40BDA8D12C7C}"/>
              </a:ext>
            </a:extLst>
          </p:cNvPr>
          <p:cNvSpPr/>
          <p:nvPr/>
        </p:nvSpPr>
        <p:spPr>
          <a:xfrm rot="5400000">
            <a:off x="6204049" y="4386017"/>
            <a:ext cx="951231" cy="1114482"/>
          </a:xfrm>
          <a:prstGeom prst="trapezoid">
            <a:avLst/>
          </a:prstGeom>
          <a:solidFill>
            <a:schemeClr val="bg1">
              <a:lumMod val="6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Curved Connector 79">
            <a:extLst>
              <a:ext uri="{FF2B5EF4-FFF2-40B4-BE49-F238E27FC236}">
                <a16:creationId xmlns:a16="http://schemas.microsoft.com/office/drawing/2014/main" id="{AD620A97-1E9B-53D2-1756-E25D54A5B2B9}"/>
              </a:ext>
            </a:extLst>
          </p:cNvPr>
          <p:cNvCxnSpPr>
            <a:cxnSpLocks/>
            <a:stCxn id="478" idx="0"/>
            <a:endCxn id="74" idx="2"/>
          </p:cNvCxnSpPr>
          <p:nvPr/>
        </p:nvCxnSpPr>
        <p:spPr>
          <a:xfrm>
            <a:off x="5563505" y="3343320"/>
            <a:ext cx="558919" cy="1599939"/>
          </a:xfrm>
          <a:prstGeom prst="curvedConnector3">
            <a:avLst>
              <a:gd name="adj1" fmla="val 50000"/>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9E768331-F126-3D86-F0B5-195414B1CA87}"/>
              </a:ext>
            </a:extLst>
          </p:cNvPr>
          <p:cNvCxnSpPr>
            <a:cxnSpLocks/>
            <a:stCxn id="470" idx="3"/>
            <a:endCxn id="38" idx="2"/>
          </p:cNvCxnSpPr>
          <p:nvPr/>
        </p:nvCxnSpPr>
        <p:spPr>
          <a:xfrm flipV="1">
            <a:off x="1633441" y="3346966"/>
            <a:ext cx="1289683" cy="4979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2" name="TextBox 601">
            <a:extLst>
              <a:ext uri="{FF2B5EF4-FFF2-40B4-BE49-F238E27FC236}">
                <a16:creationId xmlns:a16="http://schemas.microsoft.com/office/drawing/2014/main" id="{9C13D97A-2699-C050-0273-F859457EC27B}"/>
              </a:ext>
            </a:extLst>
          </p:cNvPr>
          <p:cNvSpPr txBox="1"/>
          <p:nvPr/>
        </p:nvSpPr>
        <p:spPr>
          <a:xfrm>
            <a:off x="10903680" y="1073339"/>
            <a:ext cx="1251215" cy="523220"/>
          </a:xfrm>
          <a:prstGeom prst="rect">
            <a:avLst/>
          </a:prstGeom>
          <a:noFill/>
        </p:spPr>
        <p:txBody>
          <a:bodyPr wrap="square" rtlCol="0">
            <a:spAutoFit/>
          </a:bodyPr>
          <a:lstStyle/>
          <a:p>
            <a:r>
              <a:rPr lang="en-US" sz="2800" b="1" dirty="0" err="1">
                <a:latin typeface="Helvetica Light" panose="020B0403020202020204" pitchFamily="34" charset="0"/>
                <a:cs typeface="Arial" panose="020B0604020202020204" pitchFamily="34" charset="0"/>
              </a:rPr>
              <a:t>MoIE</a:t>
            </a:r>
            <a:endParaRPr lang="en-US" sz="2800" b="1" dirty="0">
              <a:latin typeface="Helvetica Light" panose="020B0403020202020204" pitchFamily="34" charset="0"/>
              <a:cs typeface="Arial" panose="020B0604020202020204" pitchFamily="34" charset="0"/>
            </a:endParaRPr>
          </a:p>
        </p:txBody>
      </p:sp>
      <p:pic>
        <p:nvPicPr>
          <p:cNvPr id="23" name="Picture 22">
            <a:extLst>
              <a:ext uri="{FF2B5EF4-FFF2-40B4-BE49-F238E27FC236}">
                <a16:creationId xmlns:a16="http://schemas.microsoft.com/office/drawing/2014/main" id="{DECF7A92-3978-7B48-6FD7-3A869E8699E3}"/>
              </a:ext>
            </a:extLst>
          </p:cNvPr>
          <p:cNvPicPr>
            <a:picLocks noChangeAspect="1"/>
          </p:cNvPicPr>
          <p:nvPr/>
        </p:nvPicPr>
        <p:blipFill>
          <a:blip r:embed="rId4"/>
          <a:stretch>
            <a:fillRect/>
          </a:stretch>
        </p:blipFill>
        <p:spPr>
          <a:xfrm>
            <a:off x="6233730" y="4768758"/>
            <a:ext cx="911062" cy="278757"/>
          </a:xfrm>
          <a:prstGeom prst="rect">
            <a:avLst/>
          </a:prstGeom>
        </p:spPr>
      </p:pic>
      <p:grpSp>
        <p:nvGrpSpPr>
          <p:cNvPr id="39" name="Group 38">
            <a:extLst>
              <a:ext uri="{FF2B5EF4-FFF2-40B4-BE49-F238E27FC236}">
                <a16:creationId xmlns:a16="http://schemas.microsoft.com/office/drawing/2014/main" id="{6B06918E-5382-B808-F92D-BBCEBC8FFF37}"/>
              </a:ext>
            </a:extLst>
          </p:cNvPr>
          <p:cNvGrpSpPr/>
          <p:nvPr/>
        </p:nvGrpSpPr>
        <p:grpSpPr>
          <a:xfrm>
            <a:off x="125483" y="2604314"/>
            <a:ext cx="2598655" cy="1467501"/>
            <a:chOff x="3358430" y="4010196"/>
            <a:chExt cx="4541787" cy="3320494"/>
          </a:xfrm>
        </p:grpSpPr>
        <p:sp>
          <p:nvSpPr>
            <p:cNvPr id="470" name="Rectangle 469">
              <a:extLst>
                <a:ext uri="{FF2B5EF4-FFF2-40B4-BE49-F238E27FC236}">
                  <a16:creationId xmlns:a16="http://schemas.microsoft.com/office/drawing/2014/main" id="{25B9F3F0-DA2B-2F3A-8160-76C7B8E6C041}"/>
                </a:ext>
              </a:extLst>
            </p:cNvPr>
            <p:cNvSpPr/>
            <p:nvPr/>
          </p:nvSpPr>
          <p:spPr>
            <a:xfrm>
              <a:off x="3895661" y="5024221"/>
              <a:ext cx="2098296" cy="1558074"/>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bird sitting on a branch&#10;&#10;Description automatically generated">
              <a:extLst>
                <a:ext uri="{FF2B5EF4-FFF2-40B4-BE49-F238E27FC236}">
                  <a16:creationId xmlns:a16="http://schemas.microsoft.com/office/drawing/2014/main" id="{1D707051-6732-725D-28B3-82493674986C}"/>
                </a:ext>
              </a:extLst>
            </p:cNvPr>
            <p:cNvPicPr>
              <a:picLocks noChangeAspect="1"/>
            </p:cNvPicPr>
            <p:nvPr/>
          </p:nvPicPr>
          <p:blipFill>
            <a:blip r:embed="rId5"/>
            <a:stretch>
              <a:fillRect/>
            </a:stretch>
          </p:blipFill>
          <p:spPr>
            <a:xfrm>
              <a:off x="4582252" y="5552282"/>
              <a:ext cx="1778409" cy="1778408"/>
            </a:xfrm>
            <a:prstGeom prst="rect">
              <a:avLst/>
            </a:prstGeom>
          </p:spPr>
        </p:pic>
        <p:pic>
          <p:nvPicPr>
            <p:cNvPr id="22" name="Picture 21" descr="A bird standing on a branch&#10;&#10;Description automatically generated with medium confidence">
              <a:extLst>
                <a:ext uri="{FF2B5EF4-FFF2-40B4-BE49-F238E27FC236}">
                  <a16:creationId xmlns:a16="http://schemas.microsoft.com/office/drawing/2014/main" id="{4BF14BDD-D397-5059-656D-D88B85FA3F6C}"/>
                </a:ext>
              </a:extLst>
            </p:cNvPr>
            <p:cNvPicPr>
              <a:picLocks noChangeAspect="1"/>
            </p:cNvPicPr>
            <p:nvPr/>
          </p:nvPicPr>
          <p:blipFill>
            <a:blip r:embed="rId6"/>
            <a:stretch>
              <a:fillRect/>
            </a:stretch>
          </p:blipFill>
          <p:spPr>
            <a:xfrm>
              <a:off x="3358430" y="5504080"/>
              <a:ext cx="1301196" cy="1762212"/>
            </a:xfrm>
            <a:prstGeom prst="rect">
              <a:avLst/>
            </a:prstGeom>
          </p:spPr>
        </p:pic>
        <p:pic>
          <p:nvPicPr>
            <p:cNvPr id="26" name="Picture 25" descr="A bird sitting on a branch&#10;&#10;Description automatically generated">
              <a:extLst>
                <a:ext uri="{FF2B5EF4-FFF2-40B4-BE49-F238E27FC236}">
                  <a16:creationId xmlns:a16="http://schemas.microsoft.com/office/drawing/2014/main" id="{889944DF-C456-084D-647B-F57E9CE3C685}"/>
                </a:ext>
              </a:extLst>
            </p:cNvPr>
            <p:cNvPicPr>
              <a:picLocks noChangeAspect="1"/>
            </p:cNvPicPr>
            <p:nvPr/>
          </p:nvPicPr>
          <p:blipFill>
            <a:blip r:embed="rId7"/>
            <a:stretch>
              <a:fillRect/>
            </a:stretch>
          </p:blipFill>
          <p:spPr>
            <a:xfrm>
              <a:off x="3366805" y="4010196"/>
              <a:ext cx="1301196" cy="1653003"/>
            </a:xfrm>
            <a:prstGeom prst="rect">
              <a:avLst/>
            </a:prstGeom>
          </p:spPr>
        </p:pic>
        <p:pic>
          <p:nvPicPr>
            <p:cNvPr id="29" name="Picture 28" descr="A bird perched on a branch&#10;&#10;Description automatically generated">
              <a:extLst>
                <a:ext uri="{FF2B5EF4-FFF2-40B4-BE49-F238E27FC236}">
                  <a16:creationId xmlns:a16="http://schemas.microsoft.com/office/drawing/2014/main" id="{BAADB86D-5B08-E3A7-BBFC-E15D4F93EDF0}"/>
                </a:ext>
              </a:extLst>
            </p:cNvPr>
            <p:cNvPicPr>
              <a:picLocks noChangeAspect="1"/>
            </p:cNvPicPr>
            <p:nvPr/>
          </p:nvPicPr>
          <p:blipFill>
            <a:blip r:embed="rId8"/>
            <a:stretch>
              <a:fillRect/>
            </a:stretch>
          </p:blipFill>
          <p:spPr>
            <a:xfrm>
              <a:off x="6235732" y="4010196"/>
              <a:ext cx="1620139" cy="1620140"/>
            </a:xfrm>
            <a:prstGeom prst="rect">
              <a:avLst/>
            </a:prstGeom>
          </p:spPr>
        </p:pic>
        <p:pic>
          <p:nvPicPr>
            <p:cNvPr id="31" name="Picture 30" descr="A bird sitting on a branch&#10;&#10;Description automatically generated">
              <a:extLst>
                <a:ext uri="{FF2B5EF4-FFF2-40B4-BE49-F238E27FC236}">
                  <a16:creationId xmlns:a16="http://schemas.microsoft.com/office/drawing/2014/main" id="{41E3CCC3-5A12-6A2E-0822-974988FAD06A}"/>
                </a:ext>
              </a:extLst>
            </p:cNvPr>
            <p:cNvPicPr>
              <a:picLocks noChangeAspect="1"/>
            </p:cNvPicPr>
            <p:nvPr/>
          </p:nvPicPr>
          <p:blipFill>
            <a:blip r:embed="rId9"/>
            <a:stretch>
              <a:fillRect/>
            </a:stretch>
          </p:blipFill>
          <p:spPr>
            <a:xfrm>
              <a:off x="4660608" y="4010196"/>
              <a:ext cx="1595513" cy="1620135"/>
            </a:xfrm>
            <a:prstGeom prst="rect">
              <a:avLst/>
            </a:prstGeom>
          </p:spPr>
        </p:pic>
        <p:pic>
          <p:nvPicPr>
            <p:cNvPr id="37" name="Picture 36" descr="A bird on a branch&#10;&#10;Description automatically generated with medium confidence">
              <a:extLst>
                <a:ext uri="{FF2B5EF4-FFF2-40B4-BE49-F238E27FC236}">
                  <a16:creationId xmlns:a16="http://schemas.microsoft.com/office/drawing/2014/main" id="{6A8EB066-18CA-BEE3-F483-1A5C3BA271D9}"/>
                </a:ext>
              </a:extLst>
            </p:cNvPr>
            <p:cNvPicPr>
              <a:picLocks noChangeAspect="1"/>
            </p:cNvPicPr>
            <p:nvPr/>
          </p:nvPicPr>
          <p:blipFill>
            <a:blip r:embed="rId10"/>
            <a:stretch>
              <a:fillRect/>
            </a:stretch>
          </p:blipFill>
          <p:spPr>
            <a:xfrm>
              <a:off x="6191387" y="5576203"/>
              <a:ext cx="1708830" cy="1754487"/>
            </a:xfrm>
            <a:prstGeom prst="rect">
              <a:avLst/>
            </a:prstGeom>
          </p:spPr>
        </p:pic>
      </p:grpSp>
      <p:pic>
        <p:nvPicPr>
          <p:cNvPr id="40" name="Picture 39" descr="A bird sitting on a branch&#10;&#10;Description automatically generated">
            <a:extLst>
              <a:ext uri="{FF2B5EF4-FFF2-40B4-BE49-F238E27FC236}">
                <a16:creationId xmlns:a16="http://schemas.microsoft.com/office/drawing/2014/main" id="{47CAB81C-AB34-2BCE-1D27-21E80AF37457}"/>
              </a:ext>
            </a:extLst>
          </p:cNvPr>
          <p:cNvPicPr>
            <a:picLocks noChangeAspect="1"/>
          </p:cNvPicPr>
          <p:nvPr/>
        </p:nvPicPr>
        <p:blipFill>
          <a:blip r:embed="rId5"/>
          <a:stretch>
            <a:fillRect/>
          </a:stretch>
        </p:blipFill>
        <p:spPr>
          <a:xfrm>
            <a:off x="5790108" y="3818350"/>
            <a:ext cx="529748" cy="482137"/>
          </a:xfrm>
          <a:prstGeom prst="rect">
            <a:avLst/>
          </a:prstGeom>
        </p:spPr>
      </p:pic>
      <p:pic>
        <p:nvPicPr>
          <p:cNvPr id="42" name="Picture 41" descr="A bird on a branch&#10;&#10;Description automatically generated with medium confidence">
            <a:extLst>
              <a:ext uri="{FF2B5EF4-FFF2-40B4-BE49-F238E27FC236}">
                <a16:creationId xmlns:a16="http://schemas.microsoft.com/office/drawing/2014/main" id="{55997EA7-7E37-4F11-710C-5915DB362264}"/>
              </a:ext>
            </a:extLst>
          </p:cNvPr>
          <p:cNvPicPr>
            <a:picLocks noChangeAspect="1"/>
          </p:cNvPicPr>
          <p:nvPr/>
        </p:nvPicPr>
        <p:blipFill>
          <a:blip r:embed="rId10"/>
          <a:stretch>
            <a:fillRect/>
          </a:stretch>
        </p:blipFill>
        <p:spPr>
          <a:xfrm>
            <a:off x="5281682" y="3818353"/>
            <a:ext cx="529748" cy="482134"/>
          </a:xfrm>
          <a:prstGeom prst="rect">
            <a:avLst/>
          </a:prstGeom>
        </p:spPr>
      </p:pic>
      <p:pic>
        <p:nvPicPr>
          <p:cNvPr id="477" name="Picture 476">
            <a:extLst>
              <a:ext uri="{FF2B5EF4-FFF2-40B4-BE49-F238E27FC236}">
                <a16:creationId xmlns:a16="http://schemas.microsoft.com/office/drawing/2014/main" id="{96918E09-C7CB-072D-F06B-E50089A69EBE}"/>
              </a:ext>
            </a:extLst>
          </p:cNvPr>
          <p:cNvPicPr>
            <a:picLocks noChangeAspect="1"/>
          </p:cNvPicPr>
          <p:nvPr/>
        </p:nvPicPr>
        <p:blipFill>
          <a:blip r:embed="rId11"/>
          <a:stretch>
            <a:fillRect/>
          </a:stretch>
        </p:blipFill>
        <p:spPr>
          <a:xfrm>
            <a:off x="4090415" y="3326763"/>
            <a:ext cx="330030" cy="33113"/>
          </a:xfrm>
          <a:prstGeom prst="rect">
            <a:avLst/>
          </a:prstGeom>
        </p:spPr>
      </p:pic>
      <p:sp>
        <p:nvSpPr>
          <p:cNvPr id="478" name="Trapezoid 477">
            <a:extLst>
              <a:ext uri="{FF2B5EF4-FFF2-40B4-BE49-F238E27FC236}">
                <a16:creationId xmlns:a16="http://schemas.microsoft.com/office/drawing/2014/main" id="{9EEEC292-F582-ABFF-42A3-75A57EC73186}"/>
              </a:ext>
            </a:extLst>
          </p:cNvPr>
          <p:cNvSpPr/>
          <p:nvPr/>
        </p:nvSpPr>
        <p:spPr>
          <a:xfrm rot="5400000">
            <a:off x="4530648" y="2786078"/>
            <a:ext cx="951231" cy="1114482"/>
          </a:xfrm>
          <a:prstGeom prst="trapezoid">
            <a:avLst/>
          </a:prstGeom>
          <a:solidFill>
            <a:schemeClr val="bg1">
              <a:lumMod val="6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2" name="Picture 481">
            <a:extLst>
              <a:ext uri="{FF2B5EF4-FFF2-40B4-BE49-F238E27FC236}">
                <a16:creationId xmlns:a16="http://schemas.microsoft.com/office/drawing/2014/main" id="{92392FCD-FF16-E7D6-D5AD-C7186C3CF975}"/>
              </a:ext>
            </a:extLst>
          </p:cNvPr>
          <p:cNvPicPr>
            <a:picLocks noChangeAspect="1"/>
          </p:cNvPicPr>
          <p:nvPr/>
        </p:nvPicPr>
        <p:blipFill>
          <a:blip r:embed="rId12"/>
          <a:stretch>
            <a:fillRect/>
          </a:stretch>
        </p:blipFill>
        <p:spPr>
          <a:xfrm>
            <a:off x="4568860" y="3206209"/>
            <a:ext cx="911058" cy="278757"/>
          </a:xfrm>
          <a:prstGeom prst="rect">
            <a:avLst/>
          </a:prstGeom>
        </p:spPr>
      </p:pic>
      <p:sp>
        <p:nvSpPr>
          <p:cNvPr id="462" name="TextBox 461">
            <a:extLst>
              <a:ext uri="{FF2B5EF4-FFF2-40B4-BE49-F238E27FC236}">
                <a16:creationId xmlns:a16="http://schemas.microsoft.com/office/drawing/2014/main" id="{204A1985-EF81-7BF0-7A5C-99D85DD0A0FF}"/>
              </a:ext>
            </a:extLst>
          </p:cNvPr>
          <p:cNvSpPr txBox="1"/>
          <p:nvPr/>
        </p:nvSpPr>
        <p:spPr>
          <a:xfrm>
            <a:off x="1537355" y="289488"/>
            <a:ext cx="9331402" cy="830997"/>
          </a:xfrm>
          <a:prstGeom prst="rect">
            <a:avLst/>
          </a:prstGeom>
          <a:noFill/>
        </p:spPr>
        <p:txBody>
          <a:bodyPr wrap="none" rtlCol="0">
            <a:spAutoFit/>
          </a:bodyPr>
          <a:lstStyle/>
          <a:p>
            <a:pPr algn="ctr"/>
            <a:r>
              <a:rPr lang="en-US" sz="4800" dirty="0">
                <a:latin typeface="Helvetica Light" panose="020B0403020202020204" pitchFamily="34" charset="0"/>
                <a:cs typeface="Arial" panose="020B0604020202020204" pitchFamily="34" charset="0"/>
              </a:rPr>
              <a:t>MoIE identifies diverse concepts </a:t>
            </a:r>
          </a:p>
        </p:txBody>
      </p:sp>
      <p:pic>
        <p:nvPicPr>
          <p:cNvPr id="468" name="Picture 467" descr="A bird standing on a branch&#10;&#10;Description automatically generated with medium confidence">
            <a:extLst>
              <a:ext uri="{FF2B5EF4-FFF2-40B4-BE49-F238E27FC236}">
                <a16:creationId xmlns:a16="http://schemas.microsoft.com/office/drawing/2014/main" id="{23766AD8-E4EC-A1BA-0EBF-8F755D102B96}"/>
              </a:ext>
            </a:extLst>
          </p:cNvPr>
          <p:cNvPicPr>
            <a:picLocks noChangeAspect="1"/>
          </p:cNvPicPr>
          <p:nvPr/>
        </p:nvPicPr>
        <p:blipFill>
          <a:blip r:embed="rId6"/>
          <a:stretch>
            <a:fillRect/>
          </a:stretch>
        </p:blipFill>
        <p:spPr>
          <a:xfrm>
            <a:off x="5865543" y="2482410"/>
            <a:ext cx="473156" cy="434217"/>
          </a:xfrm>
          <a:prstGeom prst="rect">
            <a:avLst/>
          </a:prstGeom>
        </p:spPr>
      </p:pic>
      <p:pic>
        <p:nvPicPr>
          <p:cNvPr id="469" name="Picture 468" descr="A bird sitting on a branch&#10;&#10;Description automatically generated">
            <a:extLst>
              <a:ext uri="{FF2B5EF4-FFF2-40B4-BE49-F238E27FC236}">
                <a16:creationId xmlns:a16="http://schemas.microsoft.com/office/drawing/2014/main" id="{B44B23B4-DCD5-F1FC-A354-0DCC77191243}"/>
              </a:ext>
            </a:extLst>
          </p:cNvPr>
          <p:cNvPicPr>
            <a:picLocks noChangeAspect="1"/>
          </p:cNvPicPr>
          <p:nvPr/>
        </p:nvPicPr>
        <p:blipFill>
          <a:blip r:embed="rId7"/>
          <a:stretch>
            <a:fillRect/>
          </a:stretch>
        </p:blipFill>
        <p:spPr>
          <a:xfrm>
            <a:off x="5865889" y="2038287"/>
            <a:ext cx="460960" cy="468068"/>
          </a:xfrm>
          <a:prstGeom prst="rect">
            <a:avLst/>
          </a:prstGeom>
        </p:spPr>
      </p:pic>
      <p:pic>
        <p:nvPicPr>
          <p:cNvPr id="471" name="Picture 470" descr="A bird perched on a branch&#10;&#10;Description automatically generated">
            <a:extLst>
              <a:ext uri="{FF2B5EF4-FFF2-40B4-BE49-F238E27FC236}">
                <a16:creationId xmlns:a16="http://schemas.microsoft.com/office/drawing/2014/main" id="{C49B852C-843C-410D-48DC-7265AFD38E58}"/>
              </a:ext>
            </a:extLst>
          </p:cNvPr>
          <p:cNvPicPr>
            <a:picLocks noChangeAspect="1"/>
          </p:cNvPicPr>
          <p:nvPr/>
        </p:nvPicPr>
        <p:blipFill>
          <a:blip r:embed="rId8"/>
          <a:stretch>
            <a:fillRect/>
          </a:stretch>
        </p:blipFill>
        <p:spPr>
          <a:xfrm>
            <a:off x="6327035" y="2498093"/>
            <a:ext cx="565224" cy="418534"/>
          </a:xfrm>
          <a:prstGeom prst="rect">
            <a:avLst/>
          </a:prstGeom>
        </p:spPr>
      </p:pic>
      <p:pic>
        <p:nvPicPr>
          <p:cNvPr id="472" name="Picture 471" descr="A bird sitting on a branch&#10;&#10;Description automatically generated">
            <a:extLst>
              <a:ext uri="{FF2B5EF4-FFF2-40B4-BE49-F238E27FC236}">
                <a16:creationId xmlns:a16="http://schemas.microsoft.com/office/drawing/2014/main" id="{A2F5BDA3-D157-D30C-E61F-9D3EB96963E6}"/>
              </a:ext>
            </a:extLst>
          </p:cNvPr>
          <p:cNvPicPr>
            <a:picLocks noChangeAspect="1"/>
          </p:cNvPicPr>
          <p:nvPr/>
        </p:nvPicPr>
        <p:blipFill>
          <a:blip r:embed="rId9"/>
          <a:stretch>
            <a:fillRect/>
          </a:stretch>
        </p:blipFill>
        <p:spPr>
          <a:xfrm>
            <a:off x="6327132" y="2039079"/>
            <a:ext cx="565223" cy="459013"/>
          </a:xfrm>
          <a:prstGeom prst="rect">
            <a:avLst/>
          </a:prstGeom>
        </p:spPr>
      </p:pic>
      <p:grpSp>
        <p:nvGrpSpPr>
          <p:cNvPr id="67" name="Group 66">
            <a:extLst>
              <a:ext uri="{FF2B5EF4-FFF2-40B4-BE49-F238E27FC236}">
                <a16:creationId xmlns:a16="http://schemas.microsoft.com/office/drawing/2014/main" id="{A1024A2B-C7D7-09C5-7274-C1909AA62FB1}"/>
              </a:ext>
            </a:extLst>
          </p:cNvPr>
          <p:cNvGrpSpPr/>
          <p:nvPr/>
        </p:nvGrpSpPr>
        <p:grpSpPr>
          <a:xfrm>
            <a:off x="7148619" y="1255323"/>
            <a:ext cx="3588127" cy="865230"/>
            <a:chOff x="7969958" y="821305"/>
            <a:chExt cx="3588127" cy="865230"/>
          </a:xfrm>
        </p:grpSpPr>
        <p:sp>
          <p:nvSpPr>
            <p:cNvPr id="507" name="Rounded Rectangle 506">
              <a:extLst>
                <a:ext uri="{FF2B5EF4-FFF2-40B4-BE49-F238E27FC236}">
                  <a16:creationId xmlns:a16="http://schemas.microsoft.com/office/drawing/2014/main" id="{6A7DD1CF-DFA0-68DE-2632-0AC816F7549B}"/>
                </a:ext>
              </a:extLst>
            </p:cNvPr>
            <p:cNvSpPr/>
            <p:nvPr/>
          </p:nvSpPr>
          <p:spPr>
            <a:xfrm>
              <a:off x="7969958" y="821305"/>
              <a:ext cx="3588127" cy="865230"/>
            </a:xfrm>
            <a:prstGeom prst="roundRect">
              <a:avLst/>
            </a:prstGeom>
            <a:solidFill>
              <a:schemeClr val="accent2">
                <a:lumMod val="20000"/>
                <a:lumOff val="80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7" name="Picture 466">
              <a:extLst>
                <a:ext uri="{FF2B5EF4-FFF2-40B4-BE49-F238E27FC236}">
                  <a16:creationId xmlns:a16="http://schemas.microsoft.com/office/drawing/2014/main" id="{1C657118-35AF-AA9A-BE37-202A1B977ED4}"/>
                </a:ext>
              </a:extLst>
            </p:cNvPr>
            <p:cNvPicPr>
              <a:picLocks noChangeAspect="1"/>
            </p:cNvPicPr>
            <p:nvPr/>
          </p:nvPicPr>
          <p:blipFill>
            <a:blip r:embed="rId13"/>
            <a:stretch>
              <a:fillRect/>
            </a:stretch>
          </p:blipFill>
          <p:spPr>
            <a:xfrm>
              <a:off x="8053545" y="1240384"/>
              <a:ext cx="3376907" cy="400806"/>
            </a:xfrm>
            <a:prstGeom prst="rect">
              <a:avLst/>
            </a:prstGeom>
          </p:spPr>
        </p:pic>
        <p:sp>
          <p:nvSpPr>
            <p:cNvPr id="510" name="TextBox 509">
              <a:extLst>
                <a:ext uri="{FF2B5EF4-FFF2-40B4-BE49-F238E27FC236}">
                  <a16:creationId xmlns:a16="http://schemas.microsoft.com/office/drawing/2014/main" id="{96B9020E-D114-8CCF-1255-5324343CB5FE}"/>
                </a:ext>
              </a:extLst>
            </p:cNvPr>
            <p:cNvSpPr txBox="1"/>
            <p:nvPr/>
          </p:nvSpPr>
          <p:spPr>
            <a:xfrm>
              <a:off x="9206444" y="835579"/>
              <a:ext cx="1225343" cy="369332"/>
            </a:xfrm>
            <a:prstGeom prst="rect">
              <a:avLst/>
            </a:prstGeom>
            <a:noFill/>
          </p:spPr>
          <p:txBody>
            <a:bodyPr wrap="square" rtlCol="0">
              <a:spAutoFit/>
            </a:bodyPr>
            <a:lstStyle/>
            <a:p>
              <a:r>
                <a:rPr lang="en-US" b="1" dirty="0">
                  <a:latin typeface="Helvetica Light" panose="020B0403020202020204" pitchFamily="34" charset="0"/>
                  <a:cs typeface="Arial" panose="020B0604020202020204" pitchFamily="34" charset="0"/>
                </a:rPr>
                <a:t>Expert4</a:t>
              </a:r>
            </a:p>
          </p:txBody>
        </p:sp>
      </p:grpSp>
      <p:sp>
        <p:nvSpPr>
          <p:cNvPr id="593" name="TextBox 592">
            <a:extLst>
              <a:ext uri="{FF2B5EF4-FFF2-40B4-BE49-F238E27FC236}">
                <a16:creationId xmlns:a16="http://schemas.microsoft.com/office/drawing/2014/main" id="{FDE9F1CB-5E37-9399-A9B2-20F5C0D1E61C}"/>
              </a:ext>
            </a:extLst>
          </p:cNvPr>
          <p:cNvSpPr txBox="1"/>
          <p:nvPr/>
        </p:nvSpPr>
        <p:spPr>
          <a:xfrm>
            <a:off x="2906983" y="6278925"/>
            <a:ext cx="7002848" cy="646331"/>
          </a:xfrm>
          <a:prstGeom prst="rect">
            <a:avLst/>
          </a:prstGeom>
          <a:noFill/>
        </p:spPr>
        <p:txBody>
          <a:bodyPr wrap="square" rtlCol="0">
            <a:spAutoFit/>
          </a:bodyPr>
          <a:lstStyle>
            <a:defPPr>
              <a:defRPr lang="en-US"/>
            </a:defPPr>
            <a:lvl1pPr>
              <a:defRPr b="1">
                <a:latin typeface="Helvetica Light" panose="020B0403020202020204" pitchFamily="34" charset="0"/>
                <a:cs typeface="Arial" panose="020B0604020202020204" pitchFamily="34" charset="0"/>
              </a:defRPr>
            </a:lvl1pPr>
          </a:lstStyle>
          <a:p>
            <a:pPr marL="285750" indent="-285750">
              <a:buFont typeface="Arial" panose="020B0604020202020204" pitchFamily="34" charset="0"/>
              <a:buChar char="•"/>
            </a:pPr>
            <a:r>
              <a:rPr lang="en-US" sz="1200" dirty="0"/>
              <a:t>Colored concepts are unique to the corresponding expert.</a:t>
            </a:r>
          </a:p>
          <a:p>
            <a:pPr marL="285750" indent="-285750">
              <a:buFont typeface="Arial" panose="020B0604020202020204" pitchFamily="34" charset="0"/>
              <a:buChar char="•"/>
            </a:pPr>
            <a:r>
              <a:rPr lang="en-US" sz="1200" dirty="0"/>
              <a:t>Underlined concepts matches the baselines.</a:t>
            </a:r>
          </a:p>
          <a:p>
            <a:pPr marL="285750" indent="-285750">
              <a:buFont typeface="Arial" panose="020B0604020202020204" pitchFamily="34" charset="0"/>
              <a:buChar char="•"/>
            </a:pPr>
            <a:endParaRPr lang="en-US" sz="1200" dirty="0"/>
          </a:p>
        </p:txBody>
      </p:sp>
      <p:sp>
        <p:nvSpPr>
          <p:cNvPr id="2" name="Slide Number Placeholder 1">
            <a:extLst>
              <a:ext uri="{FF2B5EF4-FFF2-40B4-BE49-F238E27FC236}">
                <a16:creationId xmlns:a16="http://schemas.microsoft.com/office/drawing/2014/main" id="{BDE9170E-6A9B-55AD-3DAC-7621F1CD8376}"/>
              </a:ext>
            </a:extLst>
          </p:cNvPr>
          <p:cNvSpPr>
            <a:spLocks noGrp="1"/>
          </p:cNvSpPr>
          <p:nvPr>
            <p:ph type="sldNum" sz="quarter" idx="12"/>
          </p:nvPr>
        </p:nvSpPr>
        <p:spPr/>
        <p:txBody>
          <a:bodyPr/>
          <a:lstStyle/>
          <a:p>
            <a:fld id="{E373F727-E7F8-2D41-87B8-0A2D76C380FA}" type="slidenum">
              <a:rPr lang="en-US" smtClean="0"/>
              <a:t>22</a:t>
            </a:fld>
            <a:endParaRPr lang="en-US"/>
          </a:p>
        </p:txBody>
      </p:sp>
    </p:spTree>
    <p:extLst>
      <p:ext uri="{BB962C8B-B14F-4D97-AF65-F5344CB8AC3E}">
        <p14:creationId xmlns:p14="http://schemas.microsoft.com/office/powerpoint/2010/main" val="3824471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 name="Rounded Rectangle 588">
            <a:extLst>
              <a:ext uri="{FF2B5EF4-FFF2-40B4-BE49-F238E27FC236}">
                <a16:creationId xmlns:a16="http://schemas.microsoft.com/office/drawing/2014/main" id="{2F9E7ECA-00BC-89F4-0EB8-0D1451D443B7}"/>
              </a:ext>
            </a:extLst>
          </p:cNvPr>
          <p:cNvSpPr/>
          <p:nvPr/>
        </p:nvSpPr>
        <p:spPr>
          <a:xfrm>
            <a:off x="2862473" y="1040860"/>
            <a:ext cx="9292421" cy="5758773"/>
          </a:xfrm>
          <a:prstGeom prst="roundRect">
            <a:avLst>
              <a:gd name="adj" fmla="val 2327"/>
            </a:avLst>
          </a:prstGeom>
          <a:solidFill>
            <a:schemeClr val="bg1">
              <a:lumMod val="95000"/>
            </a:schemeClr>
          </a:solidFill>
          <a:ln w="2222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9" name="Curved Connector 68">
            <a:extLst>
              <a:ext uri="{FF2B5EF4-FFF2-40B4-BE49-F238E27FC236}">
                <a16:creationId xmlns:a16="http://schemas.microsoft.com/office/drawing/2014/main" id="{F1B510D1-5BFA-2847-0580-9D73D82CB3FE}"/>
              </a:ext>
            </a:extLst>
          </p:cNvPr>
          <p:cNvCxnSpPr>
            <a:cxnSpLocks/>
            <a:stCxn id="478" idx="0"/>
            <a:endCxn id="507" idx="1"/>
          </p:cNvCxnSpPr>
          <p:nvPr/>
        </p:nvCxnSpPr>
        <p:spPr>
          <a:xfrm flipV="1">
            <a:off x="5563505" y="1687938"/>
            <a:ext cx="1585114" cy="1655382"/>
          </a:xfrm>
          <a:prstGeom prst="curvedConnector3">
            <a:avLst>
              <a:gd name="adj1" fmla="val 50000"/>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rapezoid 37">
            <a:extLst>
              <a:ext uri="{FF2B5EF4-FFF2-40B4-BE49-F238E27FC236}">
                <a16:creationId xmlns:a16="http://schemas.microsoft.com/office/drawing/2014/main" id="{EB0DA3FD-FCF8-EEF5-EEBE-C836764856FA}"/>
              </a:ext>
            </a:extLst>
          </p:cNvPr>
          <p:cNvSpPr/>
          <p:nvPr/>
        </p:nvSpPr>
        <p:spPr>
          <a:xfrm rot="5400000">
            <a:off x="3004750" y="2789724"/>
            <a:ext cx="951230" cy="1114483"/>
          </a:xfrm>
          <a:prstGeom prst="trapezoid">
            <a:avLst/>
          </a:prstGeom>
          <a:solidFill>
            <a:schemeClr val="bg1">
              <a:lumMod val="6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3ADC0566-D8DE-43B3-3C4D-89D089691953}"/>
              </a:ext>
            </a:extLst>
          </p:cNvPr>
          <p:cNvPicPr>
            <a:picLocks noChangeAspect="1"/>
          </p:cNvPicPr>
          <p:nvPr/>
        </p:nvPicPr>
        <p:blipFill>
          <a:blip r:embed="rId3"/>
          <a:stretch>
            <a:fillRect/>
          </a:stretch>
        </p:blipFill>
        <p:spPr>
          <a:xfrm>
            <a:off x="2993511" y="3168389"/>
            <a:ext cx="1019723" cy="280407"/>
          </a:xfrm>
          <a:prstGeom prst="rect">
            <a:avLst/>
          </a:prstGeom>
        </p:spPr>
      </p:pic>
      <p:sp>
        <p:nvSpPr>
          <p:cNvPr id="74" name="Trapezoid 73">
            <a:extLst>
              <a:ext uri="{FF2B5EF4-FFF2-40B4-BE49-F238E27FC236}">
                <a16:creationId xmlns:a16="http://schemas.microsoft.com/office/drawing/2014/main" id="{E6CED635-D69C-9DD7-7C8D-40BDA8D12C7C}"/>
              </a:ext>
            </a:extLst>
          </p:cNvPr>
          <p:cNvSpPr/>
          <p:nvPr/>
        </p:nvSpPr>
        <p:spPr>
          <a:xfrm rot="5400000">
            <a:off x="6204049" y="4386017"/>
            <a:ext cx="951231" cy="1114482"/>
          </a:xfrm>
          <a:prstGeom prst="trapezoid">
            <a:avLst/>
          </a:prstGeom>
          <a:solidFill>
            <a:schemeClr val="bg1">
              <a:lumMod val="6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Curved Connector 79">
            <a:extLst>
              <a:ext uri="{FF2B5EF4-FFF2-40B4-BE49-F238E27FC236}">
                <a16:creationId xmlns:a16="http://schemas.microsoft.com/office/drawing/2014/main" id="{AD620A97-1E9B-53D2-1756-E25D54A5B2B9}"/>
              </a:ext>
            </a:extLst>
          </p:cNvPr>
          <p:cNvCxnSpPr>
            <a:cxnSpLocks/>
            <a:stCxn id="478" idx="0"/>
            <a:endCxn id="74" idx="2"/>
          </p:cNvCxnSpPr>
          <p:nvPr/>
        </p:nvCxnSpPr>
        <p:spPr>
          <a:xfrm>
            <a:off x="5563505" y="3343320"/>
            <a:ext cx="558919" cy="1599939"/>
          </a:xfrm>
          <a:prstGeom prst="curvedConnector3">
            <a:avLst>
              <a:gd name="adj1" fmla="val 50000"/>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9E768331-F126-3D86-F0B5-195414B1CA87}"/>
              </a:ext>
            </a:extLst>
          </p:cNvPr>
          <p:cNvCxnSpPr>
            <a:cxnSpLocks/>
            <a:stCxn id="470" idx="3"/>
            <a:endCxn id="38" idx="2"/>
          </p:cNvCxnSpPr>
          <p:nvPr/>
        </p:nvCxnSpPr>
        <p:spPr>
          <a:xfrm flipV="1">
            <a:off x="1633441" y="3346966"/>
            <a:ext cx="1289683" cy="4979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2" name="TextBox 601">
            <a:extLst>
              <a:ext uri="{FF2B5EF4-FFF2-40B4-BE49-F238E27FC236}">
                <a16:creationId xmlns:a16="http://schemas.microsoft.com/office/drawing/2014/main" id="{9C13D97A-2699-C050-0273-F859457EC27B}"/>
              </a:ext>
            </a:extLst>
          </p:cNvPr>
          <p:cNvSpPr txBox="1"/>
          <p:nvPr/>
        </p:nvSpPr>
        <p:spPr>
          <a:xfrm>
            <a:off x="10903680" y="1073339"/>
            <a:ext cx="1251215" cy="523220"/>
          </a:xfrm>
          <a:prstGeom prst="rect">
            <a:avLst/>
          </a:prstGeom>
          <a:noFill/>
        </p:spPr>
        <p:txBody>
          <a:bodyPr wrap="square" rtlCol="0">
            <a:spAutoFit/>
          </a:bodyPr>
          <a:lstStyle/>
          <a:p>
            <a:r>
              <a:rPr lang="en-US" sz="2800" b="1" dirty="0" err="1">
                <a:latin typeface="Helvetica Light" panose="020B0403020202020204" pitchFamily="34" charset="0"/>
                <a:cs typeface="Arial" panose="020B0604020202020204" pitchFamily="34" charset="0"/>
              </a:rPr>
              <a:t>MoIE</a:t>
            </a:r>
            <a:endParaRPr lang="en-US" sz="2800" b="1" dirty="0">
              <a:latin typeface="Helvetica Light" panose="020B0403020202020204" pitchFamily="34" charset="0"/>
              <a:cs typeface="Arial" panose="020B0604020202020204" pitchFamily="34" charset="0"/>
            </a:endParaRPr>
          </a:p>
        </p:txBody>
      </p:sp>
      <p:pic>
        <p:nvPicPr>
          <p:cNvPr id="23" name="Picture 22">
            <a:extLst>
              <a:ext uri="{FF2B5EF4-FFF2-40B4-BE49-F238E27FC236}">
                <a16:creationId xmlns:a16="http://schemas.microsoft.com/office/drawing/2014/main" id="{DECF7A92-3978-7B48-6FD7-3A869E8699E3}"/>
              </a:ext>
            </a:extLst>
          </p:cNvPr>
          <p:cNvPicPr>
            <a:picLocks noChangeAspect="1"/>
          </p:cNvPicPr>
          <p:nvPr/>
        </p:nvPicPr>
        <p:blipFill>
          <a:blip r:embed="rId4"/>
          <a:stretch>
            <a:fillRect/>
          </a:stretch>
        </p:blipFill>
        <p:spPr>
          <a:xfrm>
            <a:off x="6233730" y="4768758"/>
            <a:ext cx="911062" cy="278757"/>
          </a:xfrm>
          <a:prstGeom prst="rect">
            <a:avLst/>
          </a:prstGeom>
        </p:spPr>
      </p:pic>
      <p:grpSp>
        <p:nvGrpSpPr>
          <p:cNvPr id="39" name="Group 38">
            <a:extLst>
              <a:ext uri="{FF2B5EF4-FFF2-40B4-BE49-F238E27FC236}">
                <a16:creationId xmlns:a16="http://schemas.microsoft.com/office/drawing/2014/main" id="{6B06918E-5382-B808-F92D-BBCEBC8FFF37}"/>
              </a:ext>
            </a:extLst>
          </p:cNvPr>
          <p:cNvGrpSpPr/>
          <p:nvPr/>
        </p:nvGrpSpPr>
        <p:grpSpPr>
          <a:xfrm>
            <a:off x="125483" y="2604314"/>
            <a:ext cx="2598655" cy="1467501"/>
            <a:chOff x="3358430" y="4010196"/>
            <a:chExt cx="4541787" cy="3320494"/>
          </a:xfrm>
        </p:grpSpPr>
        <p:sp>
          <p:nvSpPr>
            <p:cNvPr id="470" name="Rectangle 469">
              <a:extLst>
                <a:ext uri="{FF2B5EF4-FFF2-40B4-BE49-F238E27FC236}">
                  <a16:creationId xmlns:a16="http://schemas.microsoft.com/office/drawing/2014/main" id="{25B9F3F0-DA2B-2F3A-8160-76C7B8E6C041}"/>
                </a:ext>
              </a:extLst>
            </p:cNvPr>
            <p:cNvSpPr/>
            <p:nvPr/>
          </p:nvSpPr>
          <p:spPr>
            <a:xfrm>
              <a:off x="3895661" y="5024221"/>
              <a:ext cx="2098296" cy="1558074"/>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bird sitting on a branch&#10;&#10;Description automatically generated">
              <a:extLst>
                <a:ext uri="{FF2B5EF4-FFF2-40B4-BE49-F238E27FC236}">
                  <a16:creationId xmlns:a16="http://schemas.microsoft.com/office/drawing/2014/main" id="{1D707051-6732-725D-28B3-82493674986C}"/>
                </a:ext>
              </a:extLst>
            </p:cNvPr>
            <p:cNvPicPr>
              <a:picLocks noChangeAspect="1"/>
            </p:cNvPicPr>
            <p:nvPr/>
          </p:nvPicPr>
          <p:blipFill>
            <a:blip r:embed="rId5"/>
            <a:stretch>
              <a:fillRect/>
            </a:stretch>
          </p:blipFill>
          <p:spPr>
            <a:xfrm>
              <a:off x="4582252" y="5552282"/>
              <a:ext cx="1778409" cy="1778408"/>
            </a:xfrm>
            <a:prstGeom prst="rect">
              <a:avLst/>
            </a:prstGeom>
          </p:spPr>
        </p:pic>
        <p:pic>
          <p:nvPicPr>
            <p:cNvPr id="22" name="Picture 21" descr="A bird standing on a branch&#10;&#10;Description automatically generated with medium confidence">
              <a:extLst>
                <a:ext uri="{FF2B5EF4-FFF2-40B4-BE49-F238E27FC236}">
                  <a16:creationId xmlns:a16="http://schemas.microsoft.com/office/drawing/2014/main" id="{4BF14BDD-D397-5059-656D-D88B85FA3F6C}"/>
                </a:ext>
              </a:extLst>
            </p:cNvPr>
            <p:cNvPicPr>
              <a:picLocks noChangeAspect="1"/>
            </p:cNvPicPr>
            <p:nvPr/>
          </p:nvPicPr>
          <p:blipFill>
            <a:blip r:embed="rId6"/>
            <a:stretch>
              <a:fillRect/>
            </a:stretch>
          </p:blipFill>
          <p:spPr>
            <a:xfrm>
              <a:off x="3358430" y="5504080"/>
              <a:ext cx="1301196" cy="1762212"/>
            </a:xfrm>
            <a:prstGeom prst="rect">
              <a:avLst/>
            </a:prstGeom>
          </p:spPr>
        </p:pic>
        <p:pic>
          <p:nvPicPr>
            <p:cNvPr id="26" name="Picture 25" descr="A bird sitting on a branch&#10;&#10;Description automatically generated">
              <a:extLst>
                <a:ext uri="{FF2B5EF4-FFF2-40B4-BE49-F238E27FC236}">
                  <a16:creationId xmlns:a16="http://schemas.microsoft.com/office/drawing/2014/main" id="{889944DF-C456-084D-647B-F57E9CE3C685}"/>
                </a:ext>
              </a:extLst>
            </p:cNvPr>
            <p:cNvPicPr>
              <a:picLocks noChangeAspect="1"/>
            </p:cNvPicPr>
            <p:nvPr/>
          </p:nvPicPr>
          <p:blipFill>
            <a:blip r:embed="rId7"/>
            <a:stretch>
              <a:fillRect/>
            </a:stretch>
          </p:blipFill>
          <p:spPr>
            <a:xfrm>
              <a:off x="3366805" y="4010196"/>
              <a:ext cx="1301196" cy="1653003"/>
            </a:xfrm>
            <a:prstGeom prst="rect">
              <a:avLst/>
            </a:prstGeom>
          </p:spPr>
        </p:pic>
        <p:pic>
          <p:nvPicPr>
            <p:cNvPr id="29" name="Picture 28" descr="A bird perched on a branch&#10;&#10;Description automatically generated">
              <a:extLst>
                <a:ext uri="{FF2B5EF4-FFF2-40B4-BE49-F238E27FC236}">
                  <a16:creationId xmlns:a16="http://schemas.microsoft.com/office/drawing/2014/main" id="{BAADB86D-5B08-E3A7-BBFC-E15D4F93EDF0}"/>
                </a:ext>
              </a:extLst>
            </p:cNvPr>
            <p:cNvPicPr>
              <a:picLocks noChangeAspect="1"/>
            </p:cNvPicPr>
            <p:nvPr/>
          </p:nvPicPr>
          <p:blipFill>
            <a:blip r:embed="rId8"/>
            <a:stretch>
              <a:fillRect/>
            </a:stretch>
          </p:blipFill>
          <p:spPr>
            <a:xfrm>
              <a:off x="6235732" y="4010196"/>
              <a:ext cx="1620139" cy="1620140"/>
            </a:xfrm>
            <a:prstGeom prst="rect">
              <a:avLst/>
            </a:prstGeom>
          </p:spPr>
        </p:pic>
        <p:pic>
          <p:nvPicPr>
            <p:cNvPr id="31" name="Picture 30" descr="A bird sitting on a branch&#10;&#10;Description automatically generated">
              <a:extLst>
                <a:ext uri="{FF2B5EF4-FFF2-40B4-BE49-F238E27FC236}">
                  <a16:creationId xmlns:a16="http://schemas.microsoft.com/office/drawing/2014/main" id="{41E3CCC3-5A12-6A2E-0822-974988FAD06A}"/>
                </a:ext>
              </a:extLst>
            </p:cNvPr>
            <p:cNvPicPr>
              <a:picLocks noChangeAspect="1"/>
            </p:cNvPicPr>
            <p:nvPr/>
          </p:nvPicPr>
          <p:blipFill>
            <a:blip r:embed="rId9"/>
            <a:stretch>
              <a:fillRect/>
            </a:stretch>
          </p:blipFill>
          <p:spPr>
            <a:xfrm>
              <a:off x="4660608" y="4010196"/>
              <a:ext cx="1595513" cy="1620135"/>
            </a:xfrm>
            <a:prstGeom prst="rect">
              <a:avLst/>
            </a:prstGeom>
          </p:spPr>
        </p:pic>
        <p:pic>
          <p:nvPicPr>
            <p:cNvPr id="37" name="Picture 36" descr="A bird on a branch&#10;&#10;Description automatically generated with medium confidence">
              <a:extLst>
                <a:ext uri="{FF2B5EF4-FFF2-40B4-BE49-F238E27FC236}">
                  <a16:creationId xmlns:a16="http://schemas.microsoft.com/office/drawing/2014/main" id="{6A8EB066-18CA-BEE3-F483-1A5C3BA271D9}"/>
                </a:ext>
              </a:extLst>
            </p:cNvPr>
            <p:cNvPicPr>
              <a:picLocks noChangeAspect="1"/>
            </p:cNvPicPr>
            <p:nvPr/>
          </p:nvPicPr>
          <p:blipFill>
            <a:blip r:embed="rId10"/>
            <a:stretch>
              <a:fillRect/>
            </a:stretch>
          </p:blipFill>
          <p:spPr>
            <a:xfrm>
              <a:off x="6191387" y="5576203"/>
              <a:ext cx="1708830" cy="1754487"/>
            </a:xfrm>
            <a:prstGeom prst="rect">
              <a:avLst/>
            </a:prstGeom>
          </p:spPr>
        </p:pic>
      </p:grpSp>
      <p:pic>
        <p:nvPicPr>
          <p:cNvPr id="40" name="Picture 39" descr="A bird sitting on a branch&#10;&#10;Description automatically generated">
            <a:extLst>
              <a:ext uri="{FF2B5EF4-FFF2-40B4-BE49-F238E27FC236}">
                <a16:creationId xmlns:a16="http://schemas.microsoft.com/office/drawing/2014/main" id="{47CAB81C-AB34-2BCE-1D27-21E80AF37457}"/>
              </a:ext>
            </a:extLst>
          </p:cNvPr>
          <p:cNvPicPr>
            <a:picLocks noChangeAspect="1"/>
          </p:cNvPicPr>
          <p:nvPr/>
        </p:nvPicPr>
        <p:blipFill>
          <a:blip r:embed="rId5"/>
          <a:stretch>
            <a:fillRect/>
          </a:stretch>
        </p:blipFill>
        <p:spPr>
          <a:xfrm>
            <a:off x="5790108" y="3818350"/>
            <a:ext cx="529748" cy="482137"/>
          </a:xfrm>
          <a:prstGeom prst="rect">
            <a:avLst/>
          </a:prstGeom>
        </p:spPr>
      </p:pic>
      <p:pic>
        <p:nvPicPr>
          <p:cNvPr id="42" name="Picture 41" descr="A bird on a branch&#10;&#10;Description automatically generated with medium confidence">
            <a:extLst>
              <a:ext uri="{FF2B5EF4-FFF2-40B4-BE49-F238E27FC236}">
                <a16:creationId xmlns:a16="http://schemas.microsoft.com/office/drawing/2014/main" id="{55997EA7-7E37-4F11-710C-5915DB362264}"/>
              </a:ext>
            </a:extLst>
          </p:cNvPr>
          <p:cNvPicPr>
            <a:picLocks noChangeAspect="1"/>
          </p:cNvPicPr>
          <p:nvPr/>
        </p:nvPicPr>
        <p:blipFill>
          <a:blip r:embed="rId10"/>
          <a:stretch>
            <a:fillRect/>
          </a:stretch>
        </p:blipFill>
        <p:spPr>
          <a:xfrm>
            <a:off x="5281682" y="3818353"/>
            <a:ext cx="529748" cy="482134"/>
          </a:xfrm>
          <a:prstGeom prst="rect">
            <a:avLst/>
          </a:prstGeom>
        </p:spPr>
      </p:pic>
      <p:pic>
        <p:nvPicPr>
          <p:cNvPr id="477" name="Picture 476">
            <a:extLst>
              <a:ext uri="{FF2B5EF4-FFF2-40B4-BE49-F238E27FC236}">
                <a16:creationId xmlns:a16="http://schemas.microsoft.com/office/drawing/2014/main" id="{96918E09-C7CB-072D-F06B-E50089A69EBE}"/>
              </a:ext>
            </a:extLst>
          </p:cNvPr>
          <p:cNvPicPr>
            <a:picLocks noChangeAspect="1"/>
          </p:cNvPicPr>
          <p:nvPr/>
        </p:nvPicPr>
        <p:blipFill>
          <a:blip r:embed="rId11"/>
          <a:stretch>
            <a:fillRect/>
          </a:stretch>
        </p:blipFill>
        <p:spPr>
          <a:xfrm>
            <a:off x="4090415" y="3326763"/>
            <a:ext cx="330030" cy="33113"/>
          </a:xfrm>
          <a:prstGeom prst="rect">
            <a:avLst/>
          </a:prstGeom>
        </p:spPr>
      </p:pic>
      <p:sp>
        <p:nvSpPr>
          <p:cNvPr id="478" name="Trapezoid 477">
            <a:extLst>
              <a:ext uri="{FF2B5EF4-FFF2-40B4-BE49-F238E27FC236}">
                <a16:creationId xmlns:a16="http://schemas.microsoft.com/office/drawing/2014/main" id="{9EEEC292-F582-ABFF-42A3-75A57EC73186}"/>
              </a:ext>
            </a:extLst>
          </p:cNvPr>
          <p:cNvSpPr/>
          <p:nvPr/>
        </p:nvSpPr>
        <p:spPr>
          <a:xfrm rot="5400000">
            <a:off x="4530648" y="2786078"/>
            <a:ext cx="951231" cy="1114482"/>
          </a:xfrm>
          <a:prstGeom prst="trapezoid">
            <a:avLst/>
          </a:prstGeom>
          <a:solidFill>
            <a:schemeClr val="bg1">
              <a:lumMod val="6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2" name="Picture 481">
            <a:extLst>
              <a:ext uri="{FF2B5EF4-FFF2-40B4-BE49-F238E27FC236}">
                <a16:creationId xmlns:a16="http://schemas.microsoft.com/office/drawing/2014/main" id="{92392FCD-FF16-E7D6-D5AD-C7186C3CF975}"/>
              </a:ext>
            </a:extLst>
          </p:cNvPr>
          <p:cNvPicPr>
            <a:picLocks noChangeAspect="1"/>
          </p:cNvPicPr>
          <p:nvPr/>
        </p:nvPicPr>
        <p:blipFill>
          <a:blip r:embed="rId12"/>
          <a:stretch>
            <a:fillRect/>
          </a:stretch>
        </p:blipFill>
        <p:spPr>
          <a:xfrm>
            <a:off x="4568860" y="3206209"/>
            <a:ext cx="911058" cy="278757"/>
          </a:xfrm>
          <a:prstGeom prst="rect">
            <a:avLst/>
          </a:prstGeom>
        </p:spPr>
      </p:pic>
      <p:pic>
        <p:nvPicPr>
          <p:cNvPr id="490" name="Picture 489">
            <a:extLst>
              <a:ext uri="{FF2B5EF4-FFF2-40B4-BE49-F238E27FC236}">
                <a16:creationId xmlns:a16="http://schemas.microsoft.com/office/drawing/2014/main" id="{05B392CB-52E7-7D3F-4D1A-2C7B32BCC283}"/>
              </a:ext>
            </a:extLst>
          </p:cNvPr>
          <p:cNvPicPr>
            <a:picLocks noChangeAspect="1"/>
          </p:cNvPicPr>
          <p:nvPr/>
        </p:nvPicPr>
        <p:blipFill>
          <a:blip r:embed="rId11"/>
          <a:stretch>
            <a:fillRect/>
          </a:stretch>
        </p:blipFill>
        <p:spPr>
          <a:xfrm>
            <a:off x="7330270" y="4911093"/>
            <a:ext cx="330030" cy="33113"/>
          </a:xfrm>
          <a:prstGeom prst="rect">
            <a:avLst/>
          </a:prstGeom>
        </p:spPr>
      </p:pic>
      <p:sp>
        <p:nvSpPr>
          <p:cNvPr id="492" name="Trapezoid 491">
            <a:extLst>
              <a:ext uri="{FF2B5EF4-FFF2-40B4-BE49-F238E27FC236}">
                <a16:creationId xmlns:a16="http://schemas.microsoft.com/office/drawing/2014/main" id="{E3D5B724-19D3-7E16-2FF4-ADE3C09BFEA8}"/>
              </a:ext>
            </a:extLst>
          </p:cNvPr>
          <p:cNvSpPr/>
          <p:nvPr/>
        </p:nvSpPr>
        <p:spPr>
          <a:xfrm rot="5400000">
            <a:off x="7677330" y="4386018"/>
            <a:ext cx="951231" cy="1114482"/>
          </a:xfrm>
          <a:prstGeom prst="trapezoid">
            <a:avLst/>
          </a:prstGeom>
          <a:solidFill>
            <a:schemeClr val="bg1">
              <a:lumMod val="6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5" name="Picture 494">
            <a:extLst>
              <a:ext uri="{FF2B5EF4-FFF2-40B4-BE49-F238E27FC236}">
                <a16:creationId xmlns:a16="http://schemas.microsoft.com/office/drawing/2014/main" id="{A142BBD8-1786-3D10-05EE-C9C4AE79256B}"/>
              </a:ext>
            </a:extLst>
          </p:cNvPr>
          <p:cNvPicPr>
            <a:picLocks noChangeAspect="1"/>
          </p:cNvPicPr>
          <p:nvPr/>
        </p:nvPicPr>
        <p:blipFill>
          <a:blip r:embed="rId13"/>
          <a:stretch>
            <a:fillRect/>
          </a:stretch>
        </p:blipFill>
        <p:spPr>
          <a:xfrm>
            <a:off x="7660300" y="4774154"/>
            <a:ext cx="911060" cy="278757"/>
          </a:xfrm>
          <a:prstGeom prst="rect">
            <a:avLst/>
          </a:prstGeom>
        </p:spPr>
      </p:pic>
      <p:sp>
        <p:nvSpPr>
          <p:cNvPr id="462" name="TextBox 461">
            <a:extLst>
              <a:ext uri="{FF2B5EF4-FFF2-40B4-BE49-F238E27FC236}">
                <a16:creationId xmlns:a16="http://schemas.microsoft.com/office/drawing/2014/main" id="{204A1985-EF81-7BF0-7A5C-99D85DD0A0FF}"/>
              </a:ext>
            </a:extLst>
          </p:cNvPr>
          <p:cNvSpPr txBox="1"/>
          <p:nvPr/>
        </p:nvSpPr>
        <p:spPr>
          <a:xfrm>
            <a:off x="1537355" y="289488"/>
            <a:ext cx="9331402" cy="830997"/>
          </a:xfrm>
          <a:prstGeom prst="rect">
            <a:avLst/>
          </a:prstGeom>
          <a:noFill/>
        </p:spPr>
        <p:txBody>
          <a:bodyPr wrap="none" rtlCol="0">
            <a:spAutoFit/>
          </a:bodyPr>
          <a:lstStyle/>
          <a:p>
            <a:pPr algn="ctr"/>
            <a:r>
              <a:rPr lang="en-US" sz="4800" dirty="0">
                <a:latin typeface="Helvetica Light" panose="020B0403020202020204" pitchFamily="34" charset="0"/>
                <a:cs typeface="Arial" panose="020B0604020202020204" pitchFamily="34" charset="0"/>
              </a:rPr>
              <a:t>MoIE identifies diverse concepts </a:t>
            </a:r>
          </a:p>
        </p:txBody>
      </p:sp>
      <p:pic>
        <p:nvPicPr>
          <p:cNvPr id="468" name="Picture 467" descr="A bird standing on a branch&#10;&#10;Description automatically generated with medium confidence">
            <a:extLst>
              <a:ext uri="{FF2B5EF4-FFF2-40B4-BE49-F238E27FC236}">
                <a16:creationId xmlns:a16="http://schemas.microsoft.com/office/drawing/2014/main" id="{23766AD8-E4EC-A1BA-0EBF-8F755D102B96}"/>
              </a:ext>
            </a:extLst>
          </p:cNvPr>
          <p:cNvPicPr>
            <a:picLocks noChangeAspect="1"/>
          </p:cNvPicPr>
          <p:nvPr/>
        </p:nvPicPr>
        <p:blipFill>
          <a:blip r:embed="rId6"/>
          <a:stretch>
            <a:fillRect/>
          </a:stretch>
        </p:blipFill>
        <p:spPr>
          <a:xfrm>
            <a:off x="5865543" y="2482410"/>
            <a:ext cx="473156" cy="434217"/>
          </a:xfrm>
          <a:prstGeom prst="rect">
            <a:avLst/>
          </a:prstGeom>
        </p:spPr>
      </p:pic>
      <p:pic>
        <p:nvPicPr>
          <p:cNvPr id="469" name="Picture 468" descr="A bird sitting on a branch&#10;&#10;Description automatically generated">
            <a:extLst>
              <a:ext uri="{FF2B5EF4-FFF2-40B4-BE49-F238E27FC236}">
                <a16:creationId xmlns:a16="http://schemas.microsoft.com/office/drawing/2014/main" id="{B44B23B4-DCD5-F1FC-A354-0DCC77191243}"/>
              </a:ext>
            </a:extLst>
          </p:cNvPr>
          <p:cNvPicPr>
            <a:picLocks noChangeAspect="1"/>
          </p:cNvPicPr>
          <p:nvPr/>
        </p:nvPicPr>
        <p:blipFill>
          <a:blip r:embed="rId7"/>
          <a:stretch>
            <a:fillRect/>
          </a:stretch>
        </p:blipFill>
        <p:spPr>
          <a:xfrm>
            <a:off x="5865889" y="2038287"/>
            <a:ext cx="460960" cy="468068"/>
          </a:xfrm>
          <a:prstGeom prst="rect">
            <a:avLst/>
          </a:prstGeom>
        </p:spPr>
      </p:pic>
      <p:pic>
        <p:nvPicPr>
          <p:cNvPr id="471" name="Picture 470" descr="A bird perched on a branch&#10;&#10;Description automatically generated">
            <a:extLst>
              <a:ext uri="{FF2B5EF4-FFF2-40B4-BE49-F238E27FC236}">
                <a16:creationId xmlns:a16="http://schemas.microsoft.com/office/drawing/2014/main" id="{C49B852C-843C-410D-48DC-7265AFD38E58}"/>
              </a:ext>
            </a:extLst>
          </p:cNvPr>
          <p:cNvPicPr>
            <a:picLocks noChangeAspect="1"/>
          </p:cNvPicPr>
          <p:nvPr/>
        </p:nvPicPr>
        <p:blipFill>
          <a:blip r:embed="rId8"/>
          <a:stretch>
            <a:fillRect/>
          </a:stretch>
        </p:blipFill>
        <p:spPr>
          <a:xfrm>
            <a:off x="6327035" y="2498093"/>
            <a:ext cx="565224" cy="418534"/>
          </a:xfrm>
          <a:prstGeom prst="rect">
            <a:avLst/>
          </a:prstGeom>
        </p:spPr>
      </p:pic>
      <p:pic>
        <p:nvPicPr>
          <p:cNvPr id="472" name="Picture 471" descr="A bird sitting on a branch&#10;&#10;Description automatically generated">
            <a:extLst>
              <a:ext uri="{FF2B5EF4-FFF2-40B4-BE49-F238E27FC236}">
                <a16:creationId xmlns:a16="http://schemas.microsoft.com/office/drawing/2014/main" id="{A2F5BDA3-D157-D30C-E61F-9D3EB96963E6}"/>
              </a:ext>
            </a:extLst>
          </p:cNvPr>
          <p:cNvPicPr>
            <a:picLocks noChangeAspect="1"/>
          </p:cNvPicPr>
          <p:nvPr/>
        </p:nvPicPr>
        <p:blipFill>
          <a:blip r:embed="rId9"/>
          <a:stretch>
            <a:fillRect/>
          </a:stretch>
        </p:blipFill>
        <p:spPr>
          <a:xfrm>
            <a:off x="6327132" y="2039079"/>
            <a:ext cx="565223" cy="459013"/>
          </a:xfrm>
          <a:prstGeom prst="rect">
            <a:avLst/>
          </a:prstGeom>
        </p:spPr>
      </p:pic>
      <p:grpSp>
        <p:nvGrpSpPr>
          <p:cNvPr id="67" name="Group 66">
            <a:extLst>
              <a:ext uri="{FF2B5EF4-FFF2-40B4-BE49-F238E27FC236}">
                <a16:creationId xmlns:a16="http://schemas.microsoft.com/office/drawing/2014/main" id="{A1024A2B-C7D7-09C5-7274-C1909AA62FB1}"/>
              </a:ext>
            </a:extLst>
          </p:cNvPr>
          <p:cNvGrpSpPr/>
          <p:nvPr/>
        </p:nvGrpSpPr>
        <p:grpSpPr>
          <a:xfrm>
            <a:off x="7148619" y="1255323"/>
            <a:ext cx="3588127" cy="865230"/>
            <a:chOff x="7969958" y="821305"/>
            <a:chExt cx="3588127" cy="865230"/>
          </a:xfrm>
        </p:grpSpPr>
        <p:sp>
          <p:nvSpPr>
            <p:cNvPr id="507" name="Rounded Rectangle 506">
              <a:extLst>
                <a:ext uri="{FF2B5EF4-FFF2-40B4-BE49-F238E27FC236}">
                  <a16:creationId xmlns:a16="http://schemas.microsoft.com/office/drawing/2014/main" id="{6A7DD1CF-DFA0-68DE-2632-0AC816F7549B}"/>
                </a:ext>
              </a:extLst>
            </p:cNvPr>
            <p:cNvSpPr/>
            <p:nvPr/>
          </p:nvSpPr>
          <p:spPr>
            <a:xfrm>
              <a:off x="7969958" y="821305"/>
              <a:ext cx="3588127" cy="865230"/>
            </a:xfrm>
            <a:prstGeom prst="roundRect">
              <a:avLst/>
            </a:prstGeom>
            <a:solidFill>
              <a:schemeClr val="accent2">
                <a:lumMod val="20000"/>
                <a:lumOff val="80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7" name="Picture 466">
              <a:extLst>
                <a:ext uri="{FF2B5EF4-FFF2-40B4-BE49-F238E27FC236}">
                  <a16:creationId xmlns:a16="http://schemas.microsoft.com/office/drawing/2014/main" id="{1C657118-35AF-AA9A-BE37-202A1B977ED4}"/>
                </a:ext>
              </a:extLst>
            </p:cNvPr>
            <p:cNvPicPr>
              <a:picLocks noChangeAspect="1"/>
            </p:cNvPicPr>
            <p:nvPr/>
          </p:nvPicPr>
          <p:blipFill>
            <a:blip r:embed="rId14"/>
            <a:stretch>
              <a:fillRect/>
            </a:stretch>
          </p:blipFill>
          <p:spPr>
            <a:xfrm>
              <a:off x="8053545" y="1240384"/>
              <a:ext cx="3376907" cy="400806"/>
            </a:xfrm>
            <a:prstGeom prst="rect">
              <a:avLst/>
            </a:prstGeom>
          </p:spPr>
        </p:pic>
        <p:sp>
          <p:nvSpPr>
            <p:cNvPr id="510" name="TextBox 509">
              <a:extLst>
                <a:ext uri="{FF2B5EF4-FFF2-40B4-BE49-F238E27FC236}">
                  <a16:creationId xmlns:a16="http://schemas.microsoft.com/office/drawing/2014/main" id="{96B9020E-D114-8CCF-1255-5324343CB5FE}"/>
                </a:ext>
              </a:extLst>
            </p:cNvPr>
            <p:cNvSpPr txBox="1"/>
            <p:nvPr/>
          </p:nvSpPr>
          <p:spPr>
            <a:xfrm>
              <a:off x="9206444" y="835579"/>
              <a:ext cx="1225343" cy="369332"/>
            </a:xfrm>
            <a:prstGeom prst="rect">
              <a:avLst/>
            </a:prstGeom>
            <a:noFill/>
          </p:spPr>
          <p:txBody>
            <a:bodyPr wrap="square" rtlCol="0">
              <a:spAutoFit/>
            </a:bodyPr>
            <a:lstStyle/>
            <a:p>
              <a:r>
                <a:rPr lang="en-US" b="1" dirty="0">
                  <a:latin typeface="Helvetica Light" panose="020B0403020202020204" pitchFamily="34" charset="0"/>
                  <a:cs typeface="Arial" panose="020B0604020202020204" pitchFamily="34" charset="0"/>
                </a:rPr>
                <a:t>Expert4</a:t>
              </a:r>
            </a:p>
          </p:txBody>
        </p:sp>
      </p:grpSp>
      <p:sp>
        <p:nvSpPr>
          <p:cNvPr id="593" name="TextBox 592">
            <a:extLst>
              <a:ext uri="{FF2B5EF4-FFF2-40B4-BE49-F238E27FC236}">
                <a16:creationId xmlns:a16="http://schemas.microsoft.com/office/drawing/2014/main" id="{FDE9F1CB-5E37-9399-A9B2-20F5C0D1E61C}"/>
              </a:ext>
            </a:extLst>
          </p:cNvPr>
          <p:cNvSpPr txBox="1"/>
          <p:nvPr/>
        </p:nvSpPr>
        <p:spPr>
          <a:xfrm>
            <a:off x="2906983" y="6278925"/>
            <a:ext cx="7002848" cy="646331"/>
          </a:xfrm>
          <a:prstGeom prst="rect">
            <a:avLst/>
          </a:prstGeom>
          <a:noFill/>
        </p:spPr>
        <p:txBody>
          <a:bodyPr wrap="square" rtlCol="0">
            <a:spAutoFit/>
          </a:bodyPr>
          <a:lstStyle>
            <a:defPPr>
              <a:defRPr lang="en-US"/>
            </a:defPPr>
            <a:lvl1pPr>
              <a:defRPr b="1">
                <a:latin typeface="Helvetica Light" panose="020B0403020202020204" pitchFamily="34" charset="0"/>
                <a:cs typeface="Arial" panose="020B0604020202020204" pitchFamily="34" charset="0"/>
              </a:defRPr>
            </a:lvl1pPr>
          </a:lstStyle>
          <a:p>
            <a:pPr marL="285750" indent="-285750">
              <a:buFont typeface="Arial" panose="020B0604020202020204" pitchFamily="34" charset="0"/>
              <a:buChar char="•"/>
            </a:pPr>
            <a:r>
              <a:rPr lang="en-US" sz="1200" dirty="0"/>
              <a:t>Colored concepts are unique to the corresponding expert.</a:t>
            </a:r>
          </a:p>
          <a:p>
            <a:pPr marL="285750" indent="-285750">
              <a:buFont typeface="Arial" panose="020B0604020202020204" pitchFamily="34" charset="0"/>
              <a:buChar char="•"/>
            </a:pPr>
            <a:r>
              <a:rPr lang="en-US" sz="1200" dirty="0"/>
              <a:t>Underlined concepts matches the baselines.</a:t>
            </a:r>
          </a:p>
          <a:p>
            <a:pPr marL="285750" indent="-285750">
              <a:buFont typeface="Arial" panose="020B0604020202020204" pitchFamily="34" charset="0"/>
              <a:buChar char="•"/>
            </a:pPr>
            <a:endParaRPr lang="en-US" sz="1200" dirty="0"/>
          </a:p>
        </p:txBody>
      </p:sp>
      <p:sp>
        <p:nvSpPr>
          <p:cNvPr id="2" name="Slide Number Placeholder 1">
            <a:extLst>
              <a:ext uri="{FF2B5EF4-FFF2-40B4-BE49-F238E27FC236}">
                <a16:creationId xmlns:a16="http://schemas.microsoft.com/office/drawing/2014/main" id="{C63BFE80-7152-FB24-5338-DF2DB98F3CDE}"/>
              </a:ext>
            </a:extLst>
          </p:cNvPr>
          <p:cNvSpPr>
            <a:spLocks noGrp="1"/>
          </p:cNvSpPr>
          <p:nvPr>
            <p:ph type="sldNum" sz="quarter" idx="12"/>
          </p:nvPr>
        </p:nvSpPr>
        <p:spPr/>
        <p:txBody>
          <a:bodyPr/>
          <a:lstStyle/>
          <a:p>
            <a:fld id="{E373F727-E7F8-2D41-87B8-0A2D76C380FA}" type="slidenum">
              <a:rPr lang="en-US" smtClean="0"/>
              <a:t>23</a:t>
            </a:fld>
            <a:endParaRPr lang="en-US"/>
          </a:p>
        </p:txBody>
      </p:sp>
    </p:spTree>
    <p:extLst>
      <p:ext uri="{BB962C8B-B14F-4D97-AF65-F5344CB8AC3E}">
        <p14:creationId xmlns:p14="http://schemas.microsoft.com/office/powerpoint/2010/main" val="11425785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 name="Rounded Rectangle 588">
            <a:extLst>
              <a:ext uri="{FF2B5EF4-FFF2-40B4-BE49-F238E27FC236}">
                <a16:creationId xmlns:a16="http://schemas.microsoft.com/office/drawing/2014/main" id="{2F9E7ECA-00BC-89F4-0EB8-0D1451D443B7}"/>
              </a:ext>
            </a:extLst>
          </p:cNvPr>
          <p:cNvSpPr/>
          <p:nvPr/>
        </p:nvSpPr>
        <p:spPr>
          <a:xfrm>
            <a:off x="2862473" y="1040860"/>
            <a:ext cx="9292421" cy="5758773"/>
          </a:xfrm>
          <a:prstGeom prst="roundRect">
            <a:avLst>
              <a:gd name="adj" fmla="val 2327"/>
            </a:avLst>
          </a:prstGeom>
          <a:solidFill>
            <a:schemeClr val="bg1">
              <a:lumMod val="95000"/>
            </a:schemeClr>
          </a:solidFill>
          <a:ln w="2222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9" name="Curved Connector 68">
            <a:extLst>
              <a:ext uri="{FF2B5EF4-FFF2-40B4-BE49-F238E27FC236}">
                <a16:creationId xmlns:a16="http://schemas.microsoft.com/office/drawing/2014/main" id="{F1B510D1-5BFA-2847-0580-9D73D82CB3FE}"/>
              </a:ext>
            </a:extLst>
          </p:cNvPr>
          <p:cNvCxnSpPr>
            <a:cxnSpLocks/>
            <a:stCxn id="478" idx="0"/>
            <a:endCxn id="507" idx="1"/>
          </p:cNvCxnSpPr>
          <p:nvPr/>
        </p:nvCxnSpPr>
        <p:spPr>
          <a:xfrm flipV="1">
            <a:off x="5563505" y="1687938"/>
            <a:ext cx="1585114" cy="1655382"/>
          </a:xfrm>
          <a:prstGeom prst="curvedConnector3">
            <a:avLst>
              <a:gd name="adj1" fmla="val 50000"/>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rapezoid 37">
            <a:extLst>
              <a:ext uri="{FF2B5EF4-FFF2-40B4-BE49-F238E27FC236}">
                <a16:creationId xmlns:a16="http://schemas.microsoft.com/office/drawing/2014/main" id="{EB0DA3FD-FCF8-EEF5-EEBE-C836764856FA}"/>
              </a:ext>
            </a:extLst>
          </p:cNvPr>
          <p:cNvSpPr/>
          <p:nvPr/>
        </p:nvSpPr>
        <p:spPr>
          <a:xfrm rot="5400000">
            <a:off x="3004750" y="2789724"/>
            <a:ext cx="951230" cy="1114483"/>
          </a:xfrm>
          <a:prstGeom prst="trapezoid">
            <a:avLst/>
          </a:prstGeom>
          <a:solidFill>
            <a:schemeClr val="bg1">
              <a:lumMod val="6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3ADC0566-D8DE-43B3-3C4D-89D089691953}"/>
              </a:ext>
            </a:extLst>
          </p:cNvPr>
          <p:cNvPicPr>
            <a:picLocks noChangeAspect="1"/>
          </p:cNvPicPr>
          <p:nvPr/>
        </p:nvPicPr>
        <p:blipFill>
          <a:blip r:embed="rId3"/>
          <a:stretch>
            <a:fillRect/>
          </a:stretch>
        </p:blipFill>
        <p:spPr>
          <a:xfrm>
            <a:off x="2993511" y="3168389"/>
            <a:ext cx="1019723" cy="280407"/>
          </a:xfrm>
          <a:prstGeom prst="rect">
            <a:avLst/>
          </a:prstGeom>
        </p:spPr>
      </p:pic>
      <p:sp>
        <p:nvSpPr>
          <p:cNvPr id="74" name="Trapezoid 73">
            <a:extLst>
              <a:ext uri="{FF2B5EF4-FFF2-40B4-BE49-F238E27FC236}">
                <a16:creationId xmlns:a16="http://schemas.microsoft.com/office/drawing/2014/main" id="{E6CED635-D69C-9DD7-7C8D-40BDA8D12C7C}"/>
              </a:ext>
            </a:extLst>
          </p:cNvPr>
          <p:cNvSpPr/>
          <p:nvPr/>
        </p:nvSpPr>
        <p:spPr>
          <a:xfrm rot="5400000">
            <a:off x="6204049" y="4386017"/>
            <a:ext cx="951231" cy="1114482"/>
          </a:xfrm>
          <a:prstGeom prst="trapezoid">
            <a:avLst/>
          </a:prstGeom>
          <a:solidFill>
            <a:schemeClr val="bg1">
              <a:lumMod val="6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Curved Connector 79">
            <a:extLst>
              <a:ext uri="{FF2B5EF4-FFF2-40B4-BE49-F238E27FC236}">
                <a16:creationId xmlns:a16="http://schemas.microsoft.com/office/drawing/2014/main" id="{AD620A97-1E9B-53D2-1756-E25D54A5B2B9}"/>
              </a:ext>
            </a:extLst>
          </p:cNvPr>
          <p:cNvCxnSpPr>
            <a:cxnSpLocks/>
            <a:stCxn id="478" idx="0"/>
            <a:endCxn id="74" idx="2"/>
          </p:cNvCxnSpPr>
          <p:nvPr/>
        </p:nvCxnSpPr>
        <p:spPr>
          <a:xfrm>
            <a:off x="5563505" y="3343320"/>
            <a:ext cx="558919" cy="1599939"/>
          </a:xfrm>
          <a:prstGeom prst="curvedConnector3">
            <a:avLst>
              <a:gd name="adj1" fmla="val 50000"/>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9E768331-F126-3D86-F0B5-195414B1CA87}"/>
              </a:ext>
            </a:extLst>
          </p:cNvPr>
          <p:cNvCxnSpPr>
            <a:cxnSpLocks/>
            <a:stCxn id="470" idx="3"/>
            <a:endCxn id="38" idx="2"/>
          </p:cNvCxnSpPr>
          <p:nvPr/>
        </p:nvCxnSpPr>
        <p:spPr>
          <a:xfrm flipV="1">
            <a:off x="1633441" y="3346966"/>
            <a:ext cx="1289683" cy="4979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2" name="TextBox 601">
            <a:extLst>
              <a:ext uri="{FF2B5EF4-FFF2-40B4-BE49-F238E27FC236}">
                <a16:creationId xmlns:a16="http://schemas.microsoft.com/office/drawing/2014/main" id="{9C13D97A-2699-C050-0273-F859457EC27B}"/>
              </a:ext>
            </a:extLst>
          </p:cNvPr>
          <p:cNvSpPr txBox="1"/>
          <p:nvPr/>
        </p:nvSpPr>
        <p:spPr>
          <a:xfrm>
            <a:off x="10903680" y="1073339"/>
            <a:ext cx="1251215" cy="523220"/>
          </a:xfrm>
          <a:prstGeom prst="rect">
            <a:avLst/>
          </a:prstGeom>
          <a:noFill/>
        </p:spPr>
        <p:txBody>
          <a:bodyPr wrap="square" rtlCol="0">
            <a:spAutoFit/>
          </a:bodyPr>
          <a:lstStyle/>
          <a:p>
            <a:r>
              <a:rPr lang="en-US" sz="2800" b="1" dirty="0" err="1">
                <a:latin typeface="Helvetica Light" panose="020B0403020202020204" pitchFamily="34" charset="0"/>
                <a:cs typeface="Arial" panose="020B0604020202020204" pitchFamily="34" charset="0"/>
              </a:rPr>
              <a:t>MoIE</a:t>
            </a:r>
            <a:endParaRPr lang="en-US" sz="2800" b="1" dirty="0">
              <a:latin typeface="Helvetica Light" panose="020B0403020202020204" pitchFamily="34" charset="0"/>
              <a:cs typeface="Arial" panose="020B0604020202020204" pitchFamily="34" charset="0"/>
            </a:endParaRPr>
          </a:p>
        </p:txBody>
      </p:sp>
      <p:pic>
        <p:nvPicPr>
          <p:cNvPr id="23" name="Picture 22">
            <a:extLst>
              <a:ext uri="{FF2B5EF4-FFF2-40B4-BE49-F238E27FC236}">
                <a16:creationId xmlns:a16="http://schemas.microsoft.com/office/drawing/2014/main" id="{DECF7A92-3978-7B48-6FD7-3A869E8699E3}"/>
              </a:ext>
            </a:extLst>
          </p:cNvPr>
          <p:cNvPicPr>
            <a:picLocks noChangeAspect="1"/>
          </p:cNvPicPr>
          <p:nvPr/>
        </p:nvPicPr>
        <p:blipFill>
          <a:blip r:embed="rId4"/>
          <a:stretch>
            <a:fillRect/>
          </a:stretch>
        </p:blipFill>
        <p:spPr>
          <a:xfrm>
            <a:off x="6233730" y="4768758"/>
            <a:ext cx="911062" cy="278757"/>
          </a:xfrm>
          <a:prstGeom prst="rect">
            <a:avLst/>
          </a:prstGeom>
        </p:spPr>
      </p:pic>
      <p:grpSp>
        <p:nvGrpSpPr>
          <p:cNvPr id="39" name="Group 38">
            <a:extLst>
              <a:ext uri="{FF2B5EF4-FFF2-40B4-BE49-F238E27FC236}">
                <a16:creationId xmlns:a16="http://schemas.microsoft.com/office/drawing/2014/main" id="{6B06918E-5382-B808-F92D-BBCEBC8FFF37}"/>
              </a:ext>
            </a:extLst>
          </p:cNvPr>
          <p:cNvGrpSpPr/>
          <p:nvPr/>
        </p:nvGrpSpPr>
        <p:grpSpPr>
          <a:xfrm>
            <a:off x="125483" y="2604314"/>
            <a:ext cx="2598655" cy="1467501"/>
            <a:chOff x="3358430" y="4010196"/>
            <a:chExt cx="4541787" cy="3320494"/>
          </a:xfrm>
        </p:grpSpPr>
        <p:sp>
          <p:nvSpPr>
            <p:cNvPr id="470" name="Rectangle 469">
              <a:extLst>
                <a:ext uri="{FF2B5EF4-FFF2-40B4-BE49-F238E27FC236}">
                  <a16:creationId xmlns:a16="http://schemas.microsoft.com/office/drawing/2014/main" id="{25B9F3F0-DA2B-2F3A-8160-76C7B8E6C041}"/>
                </a:ext>
              </a:extLst>
            </p:cNvPr>
            <p:cNvSpPr/>
            <p:nvPr/>
          </p:nvSpPr>
          <p:spPr>
            <a:xfrm>
              <a:off x="3895661" y="5024221"/>
              <a:ext cx="2098296" cy="1558074"/>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bird sitting on a branch&#10;&#10;Description automatically generated">
              <a:extLst>
                <a:ext uri="{FF2B5EF4-FFF2-40B4-BE49-F238E27FC236}">
                  <a16:creationId xmlns:a16="http://schemas.microsoft.com/office/drawing/2014/main" id="{1D707051-6732-725D-28B3-82493674986C}"/>
                </a:ext>
              </a:extLst>
            </p:cNvPr>
            <p:cNvPicPr>
              <a:picLocks noChangeAspect="1"/>
            </p:cNvPicPr>
            <p:nvPr/>
          </p:nvPicPr>
          <p:blipFill>
            <a:blip r:embed="rId5"/>
            <a:stretch>
              <a:fillRect/>
            </a:stretch>
          </p:blipFill>
          <p:spPr>
            <a:xfrm>
              <a:off x="4582252" y="5552282"/>
              <a:ext cx="1778409" cy="1778408"/>
            </a:xfrm>
            <a:prstGeom prst="rect">
              <a:avLst/>
            </a:prstGeom>
          </p:spPr>
        </p:pic>
        <p:pic>
          <p:nvPicPr>
            <p:cNvPr id="22" name="Picture 21" descr="A bird standing on a branch&#10;&#10;Description automatically generated with medium confidence">
              <a:extLst>
                <a:ext uri="{FF2B5EF4-FFF2-40B4-BE49-F238E27FC236}">
                  <a16:creationId xmlns:a16="http://schemas.microsoft.com/office/drawing/2014/main" id="{4BF14BDD-D397-5059-656D-D88B85FA3F6C}"/>
                </a:ext>
              </a:extLst>
            </p:cNvPr>
            <p:cNvPicPr>
              <a:picLocks noChangeAspect="1"/>
            </p:cNvPicPr>
            <p:nvPr/>
          </p:nvPicPr>
          <p:blipFill>
            <a:blip r:embed="rId6"/>
            <a:stretch>
              <a:fillRect/>
            </a:stretch>
          </p:blipFill>
          <p:spPr>
            <a:xfrm>
              <a:off x="3358430" y="5504080"/>
              <a:ext cx="1301196" cy="1762212"/>
            </a:xfrm>
            <a:prstGeom prst="rect">
              <a:avLst/>
            </a:prstGeom>
          </p:spPr>
        </p:pic>
        <p:pic>
          <p:nvPicPr>
            <p:cNvPr id="26" name="Picture 25" descr="A bird sitting on a branch&#10;&#10;Description automatically generated">
              <a:extLst>
                <a:ext uri="{FF2B5EF4-FFF2-40B4-BE49-F238E27FC236}">
                  <a16:creationId xmlns:a16="http://schemas.microsoft.com/office/drawing/2014/main" id="{889944DF-C456-084D-647B-F57E9CE3C685}"/>
                </a:ext>
              </a:extLst>
            </p:cNvPr>
            <p:cNvPicPr>
              <a:picLocks noChangeAspect="1"/>
            </p:cNvPicPr>
            <p:nvPr/>
          </p:nvPicPr>
          <p:blipFill>
            <a:blip r:embed="rId7"/>
            <a:stretch>
              <a:fillRect/>
            </a:stretch>
          </p:blipFill>
          <p:spPr>
            <a:xfrm>
              <a:off x="3366805" y="4010196"/>
              <a:ext cx="1301196" cy="1653003"/>
            </a:xfrm>
            <a:prstGeom prst="rect">
              <a:avLst/>
            </a:prstGeom>
          </p:spPr>
        </p:pic>
        <p:pic>
          <p:nvPicPr>
            <p:cNvPr id="29" name="Picture 28" descr="A bird perched on a branch&#10;&#10;Description automatically generated">
              <a:extLst>
                <a:ext uri="{FF2B5EF4-FFF2-40B4-BE49-F238E27FC236}">
                  <a16:creationId xmlns:a16="http://schemas.microsoft.com/office/drawing/2014/main" id="{BAADB86D-5B08-E3A7-BBFC-E15D4F93EDF0}"/>
                </a:ext>
              </a:extLst>
            </p:cNvPr>
            <p:cNvPicPr>
              <a:picLocks noChangeAspect="1"/>
            </p:cNvPicPr>
            <p:nvPr/>
          </p:nvPicPr>
          <p:blipFill>
            <a:blip r:embed="rId8"/>
            <a:stretch>
              <a:fillRect/>
            </a:stretch>
          </p:blipFill>
          <p:spPr>
            <a:xfrm>
              <a:off x="6235732" y="4010196"/>
              <a:ext cx="1620139" cy="1620140"/>
            </a:xfrm>
            <a:prstGeom prst="rect">
              <a:avLst/>
            </a:prstGeom>
          </p:spPr>
        </p:pic>
        <p:pic>
          <p:nvPicPr>
            <p:cNvPr id="31" name="Picture 30" descr="A bird sitting on a branch&#10;&#10;Description automatically generated">
              <a:extLst>
                <a:ext uri="{FF2B5EF4-FFF2-40B4-BE49-F238E27FC236}">
                  <a16:creationId xmlns:a16="http://schemas.microsoft.com/office/drawing/2014/main" id="{41E3CCC3-5A12-6A2E-0822-974988FAD06A}"/>
                </a:ext>
              </a:extLst>
            </p:cNvPr>
            <p:cNvPicPr>
              <a:picLocks noChangeAspect="1"/>
            </p:cNvPicPr>
            <p:nvPr/>
          </p:nvPicPr>
          <p:blipFill>
            <a:blip r:embed="rId9"/>
            <a:stretch>
              <a:fillRect/>
            </a:stretch>
          </p:blipFill>
          <p:spPr>
            <a:xfrm>
              <a:off x="4660608" y="4010196"/>
              <a:ext cx="1595513" cy="1620135"/>
            </a:xfrm>
            <a:prstGeom prst="rect">
              <a:avLst/>
            </a:prstGeom>
          </p:spPr>
        </p:pic>
        <p:pic>
          <p:nvPicPr>
            <p:cNvPr id="37" name="Picture 36" descr="A bird on a branch&#10;&#10;Description automatically generated with medium confidence">
              <a:extLst>
                <a:ext uri="{FF2B5EF4-FFF2-40B4-BE49-F238E27FC236}">
                  <a16:creationId xmlns:a16="http://schemas.microsoft.com/office/drawing/2014/main" id="{6A8EB066-18CA-BEE3-F483-1A5C3BA271D9}"/>
                </a:ext>
              </a:extLst>
            </p:cNvPr>
            <p:cNvPicPr>
              <a:picLocks noChangeAspect="1"/>
            </p:cNvPicPr>
            <p:nvPr/>
          </p:nvPicPr>
          <p:blipFill>
            <a:blip r:embed="rId10"/>
            <a:stretch>
              <a:fillRect/>
            </a:stretch>
          </p:blipFill>
          <p:spPr>
            <a:xfrm>
              <a:off x="6191387" y="5576203"/>
              <a:ext cx="1708830" cy="1754487"/>
            </a:xfrm>
            <a:prstGeom prst="rect">
              <a:avLst/>
            </a:prstGeom>
          </p:spPr>
        </p:pic>
      </p:grpSp>
      <p:pic>
        <p:nvPicPr>
          <p:cNvPr id="40" name="Picture 39" descr="A bird sitting on a branch&#10;&#10;Description automatically generated">
            <a:extLst>
              <a:ext uri="{FF2B5EF4-FFF2-40B4-BE49-F238E27FC236}">
                <a16:creationId xmlns:a16="http://schemas.microsoft.com/office/drawing/2014/main" id="{47CAB81C-AB34-2BCE-1D27-21E80AF37457}"/>
              </a:ext>
            </a:extLst>
          </p:cNvPr>
          <p:cNvPicPr>
            <a:picLocks noChangeAspect="1"/>
          </p:cNvPicPr>
          <p:nvPr/>
        </p:nvPicPr>
        <p:blipFill>
          <a:blip r:embed="rId5"/>
          <a:stretch>
            <a:fillRect/>
          </a:stretch>
        </p:blipFill>
        <p:spPr>
          <a:xfrm>
            <a:off x="5790108" y="3818350"/>
            <a:ext cx="529748" cy="482137"/>
          </a:xfrm>
          <a:prstGeom prst="rect">
            <a:avLst/>
          </a:prstGeom>
        </p:spPr>
      </p:pic>
      <p:pic>
        <p:nvPicPr>
          <p:cNvPr id="42" name="Picture 41" descr="A bird on a branch&#10;&#10;Description automatically generated with medium confidence">
            <a:extLst>
              <a:ext uri="{FF2B5EF4-FFF2-40B4-BE49-F238E27FC236}">
                <a16:creationId xmlns:a16="http://schemas.microsoft.com/office/drawing/2014/main" id="{55997EA7-7E37-4F11-710C-5915DB362264}"/>
              </a:ext>
            </a:extLst>
          </p:cNvPr>
          <p:cNvPicPr>
            <a:picLocks noChangeAspect="1"/>
          </p:cNvPicPr>
          <p:nvPr/>
        </p:nvPicPr>
        <p:blipFill>
          <a:blip r:embed="rId10"/>
          <a:stretch>
            <a:fillRect/>
          </a:stretch>
        </p:blipFill>
        <p:spPr>
          <a:xfrm>
            <a:off x="5281682" y="3818353"/>
            <a:ext cx="529748" cy="482134"/>
          </a:xfrm>
          <a:prstGeom prst="rect">
            <a:avLst/>
          </a:prstGeom>
        </p:spPr>
      </p:pic>
      <p:pic>
        <p:nvPicPr>
          <p:cNvPr id="477" name="Picture 476">
            <a:extLst>
              <a:ext uri="{FF2B5EF4-FFF2-40B4-BE49-F238E27FC236}">
                <a16:creationId xmlns:a16="http://schemas.microsoft.com/office/drawing/2014/main" id="{96918E09-C7CB-072D-F06B-E50089A69EBE}"/>
              </a:ext>
            </a:extLst>
          </p:cNvPr>
          <p:cNvPicPr>
            <a:picLocks noChangeAspect="1"/>
          </p:cNvPicPr>
          <p:nvPr/>
        </p:nvPicPr>
        <p:blipFill>
          <a:blip r:embed="rId11"/>
          <a:stretch>
            <a:fillRect/>
          </a:stretch>
        </p:blipFill>
        <p:spPr>
          <a:xfrm>
            <a:off x="4090415" y="3326763"/>
            <a:ext cx="330030" cy="33113"/>
          </a:xfrm>
          <a:prstGeom prst="rect">
            <a:avLst/>
          </a:prstGeom>
        </p:spPr>
      </p:pic>
      <p:sp>
        <p:nvSpPr>
          <p:cNvPr id="478" name="Trapezoid 477">
            <a:extLst>
              <a:ext uri="{FF2B5EF4-FFF2-40B4-BE49-F238E27FC236}">
                <a16:creationId xmlns:a16="http://schemas.microsoft.com/office/drawing/2014/main" id="{9EEEC292-F582-ABFF-42A3-75A57EC73186}"/>
              </a:ext>
            </a:extLst>
          </p:cNvPr>
          <p:cNvSpPr/>
          <p:nvPr/>
        </p:nvSpPr>
        <p:spPr>
          <a:xfrm rot="5400000">
            <a:off x="4530648" y="2786078"/>
            <a:ext cx="951231" cy="1114482"/>
          </a:xfrm>
          <a:prstGeom prst="trapezoid">
            <a:avLst/>
          </a:prstGeom>
          <a:solidFill>
            <a:schemeClr val="bg1">
              <a:lumMod val="6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2" name="Picture 481">
            <a:extLst>
              <a:ext uri="{FF2B5EF4-FFF2-40B4-BE49-F238E27FC236}">
                <a16:creationId xmlns:a16="http://schemas.microsoft.com/office/drawing/2014/main" id="{92392FCD-FF16-E7D6-D5AD-C7186C3CF975}"/>
              </a:ext>
            </a:extLst>
          </p:cNvPr>
          <p:cNvPicPr>
            <a:picLocks noChangeAspect="1"/>
          </p:cNvPicPr>
          <p:nvPr/>
        </p:nvPicPr>
        <p:blipFill>
          <a:blip r:embed="rId12"/>
          <a:stretch>
            <a:fillRect/>
          </a:stretch>
        </p:blipFill>
        <p:spPr>
          <a:xfrm>
            <a:off x="4568860" y="3206209"/>
            <a:ext cx="911058" cy="278757"/>
          </a:xfrm>
          <a:prstGeom prst="rect">
            <a:avLst/>
          </a:prstGeom>
        </p:spPr>
      </p:pic>
      <p:pic>
        <p:nvPicPr>
          <p:cNvPr id="490" name="Picture 489">
            <a:extLst>
              <a:ext uri="{FF2B5EF4-FFF2-40B4-BE49-F238E27FC236}">
                <a16:creationId xmlns:a16="http://schemas.microsoft.com/office/drawing/2014/main" id="{05B392CB-52E7-7D3F-4D1A-2C7B32BCC283}"/>
              </a:ext>
            </a:extLst>
          </p:cNvPr>
          <p:cNvPicPr>
            <a:picLocks noChangeAspect="1"/>
          </p:cNvPicPr>
          <p:nvPr/>
        </p:nvPicPr>
        <p:blipFill>
          <a:blip r:embed="rId11"/>
          <a:stretch>
            <a:fillRect/>
          </a:stretch>
        </p:blipFill>
        <p:spPr>
          <a:xfrm>
            <a:off x="7330270" y="4911093"/>
            <a:ext cx="330030" cy="33113"/>
          </a:xfrm>
          <a:prstGeom prst="rect">
            <a:avLst/>
          </a:prstGeom>
        </p:spPr>
      </p:pic>
      <p:sp>
        <p:nvSpPr>
          <p:cNvPr id="492" name="Trapezoid 491">
            <a:extLst>
              <a:ext uri="{FF2B5EF4-FFF2-40B4-BE49-F238E27FC236}">
                <a16:creationId xmlns:a16="http://schemas.microsoft.com/office/drawing/2014/main" id="{E3D5B724-19D3-7E16-2FF4-ADE3C09BFEA8}"/>
              </a:ext>
            </a:extLst>
          </p:cNvPr>
          <p:cNvSpPr/>
          <p:nvPr/>
        </p:nvSpPr>
        <p:spPr>
          <a:xfrm rot="5400000">
            <a:off x="7677330" y="4386018"/>
            <a:ext cx="951231" cy="1114482"/>
          </a:xfrm>
          <a:prstGeom prst="trapezoid">
            <a:avLst/>
          </a:prstGeom>
          <a:solidFill>
            <a:schemeClr val="bg1">
              <a:lumMod val="6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5" name="Picture 494">
            <a:extLst>
              <a:ext uri="{FF2B5EF4-FFF2-40B4-BE49-F238E27FC236}">
                <a16:creationId xmlns:a16="http://schemas.microsoft.com/office/drawing/2014/main" id="{A142BBD8-1786-3D10-05EE-C9C4AE79256B}"/>
              </a:ext>
            </a:extLst>
          </p:cNvPr>
          <p:cNvPicPr>
            <a:picLocks noChangeAspect="1"/>
          </p:cNvPicPr>
          <p:nvPr/>
        </p:nvPicPr>
        <p:blipFill>
          <a:blip r:embed="rId13"/>
          <a:stretch>
            <a:fillRect/>
          </a:stretch>
        </p:blipFill>
        <p:spPr>
          <a:xfrm>
            <a:off x="7660300" y="4774154"/>
            <a:ext cx="911060" cy="278757"/>
          </a:xfrm>
          <a:prstGeom prst="rect">
            <a:avLst/>
          </a:prstGeom>
        </p:spPr>
      </p:pic>
      <p:cxnSp>
        <p:nvCxnSpPr>
          <p:cNvPr id="498" name="Curved Connector 497">
            <a:extLst>
              <a:ext uri="{FF2B5EF4-FFF2-40B4-BE49-F238E27FC236}">
                <a16:creationId xmlns:a16="http://schemas.microsoft.com/office/drawing/2014/main" id="{FFC39F8F-F25A-642F-7202-5433A5AEB1D0}"/>
              </a:ext>
            </a:extLst>
          </p:cNvPr>
          <p:cNvCxnSpPr>
            <a:cxnSpLocks/>
            <a:stCxn id="492" idx="0"/>
            <a:endCxn id="75" idx="1"/>
          </p:cNvCxnSpPr>
          <p:nvPr/>
        </p:nvCxnSpPr>
        <p:spPr>
          <a:xfrm flipH="1" flipV="1">
            <a:off x="8406345" y="3221332"/>
            <a:ext cx="303842" cy="1721928"/>
          </a:xfrm>
          <a:prstGeom prst="curvedConnector5">
            <a:avLst>
              <a:gd name="adj1" fmla="val -75236"/>
              <a:gd name="adj2" fmla="val 53619"/>
              <a:gd name="adj3" fmla="val 175236"/>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2" name="TextBox 461">
            <a:extLst>
              <a:ext uri="{FF2B5EF4-FFF2-40B4-BE49-F238E27FC236}">
                <a16:creationId xmlns:a16="http://schemas.microsoft.com/office/drawing/2014/main" id="{204A1985-EF81-7BF0-7A5C-99D85DD0A0FF}"/>
              </a:ext>
            </a:extLst>
          </p:cNvPr>
          <p:cNvSpPr txBox="1"/>
          <p:nvPr/>
        </p:nvSpPr>
        <p:spPr>
          <a:xfrm>
            <a:off x="1537355" y="289488"/>
            <a:ext cx="9331402" cy="830997"/>
          </a:xfrm>
          <a:prstGeom prst="rect">
            <a:avLst/>
          </a:prstGeom>
          <a:noFill/>
        </p:spPr>
        <p:txBody>
          <a:bodyPr wrap="none" rtlCol="0">
            <a:spAutoFit/>
          </a:bodyPr>
          <a:lstStyle/>
          <a:p>
            <a:pPr algn="ctr"/>
            <a:r>
              <a:rPr lang="en-US" sz="4800" dirty="0">
                <a:latin typeface="Helvetica Light" panose="020B0403020202020204" pitchFamily="34" charset="0"/>
                <a:cs typeface="Arial" panose="020B0604020202020204" pitchFamily="34" charset="0"/>
              </a:rPr>
              <a:t>MoIE identifies diverse concepts </a:t>
            </a:r>
          </a:p>
        </p:txBody>
      </p:sp>
      <p:pic>
        <p:nvPicPr>
          <p:cNvPr id="468" name="Picture 467" descr="A bird standing on a branch&#10;&#10;Description automatically generated with medium confidence">
            <a:extLst>
              <a:ext uri="{FF2B5EF4-FFF2-40B4-BE49-F238E27FC236}">
                <a16:creationId xmlns:a16="http://schemas.microsoft.com/office/drawing/2014/main" id="{23766AD8-E4EC-A1BA-0EBF-8F755D102B96}"/>
              </a:ext>
            </a:extLst>
          </p:cNvPr>
          <p:cNvPicPr>
            <a:picLocks noChangeAspect="1"/>
          </p:cNvPicPr>
          <p:nvPr/>
        </p:nvPicPr>
        <p:blipFill>
          <a:blip r:embed="rId6"/>
          <a:stretch>
            <a:fillRect/>
          </a:stretch>
        </p:blipFill>
        <p:spPr>
          <a:xfrm>
            <a:off x="5865543" y="2482410"/>
            <a:ext cx="473156" cy="434217"/>
          </a:xfrm>
          <a:prstGeom prst="rect">
            <a:avLst/>
          </a:prstGeom>
        </p:spPr>
      </p:pic>
      <p:pic>
        <p:nvPicPr>
          <p:cNvPr id="469" name="Picture 468" descr="A bird sitting on a branch&#10;&#10;Description automatically generated">
            <a:extLst>
              <a:ext uri="{FF2B5EF4-FFF2-40B4-BE49-F238E27FC236}">
                <a16:creationId xmlns:a16="http://schemas.microsoft.com/office/drawing/2014/main" id="{B44B23B4-DCD5-F1FC-A354-0DCC77191243}"/>
              </a:ext>
            </a:extLst>
          </p:cNvPr>
          <p:cNvPicPr>
            <a:picLocks noChangeAspect="1"/>
          </p:cNvPicPr>
          <p:nvPr/>
        </p:nvPicPr>
        <p:blipFill>
          <a:blip r:embed="rId7"/>
          <a:stretch>
            <a:fillRect/>
          </a:stretch>
        </p:blipFill>
        <p:spPr>
          <a:xfrm>
            <a:off x="5865889" y="2038287"/>
            <a:ext cx="460960" cy="468068"/>
          </a:xfrm>
          <a:prstGeom prst="rect">
            <a:avLst/>
          </a:prstGeom>
        </p:spPr>
      </p:pic>
      <p:pic>
        <p:nvPicPr>
          <p:cNvPr id="471" name="Picture 470" descr="A bird perched on a branch&#10;&#10;Description automatically generated">
            <a:extLst>
              <a:ext uri="{FF2B5EF4-FFF2-40B4-BE49-F238E27FC236}">
                <a16:creationId xmlns:a16="http://schemas.microsoft.com/office/drawing/2014/main" id="{C49B852C-843C-410D-48DC-7265AFD38E58}"/>
              </a:ext>
            </a:extLst>
          </p:cNvPr>
          <p:cNvPicPr>
            <a:picLocks noChangeAspect="1"/>
          </p:cNvPicPr>
          <p:nvPr/>
        </p:nvPicPr>
        <p:blipFill>
          <a:blip r:embed="rId8"/>
          <a:stretch>
            <a:fillRect/>
          </a:stretch>
        </p:blipFill>
        <p:spPr>
          <a:xfrm>
            <a:off x="6327035" y="2498093"/>
            <a:ext cx="565224" cy="418534"/>
          </a:xfrm>
          <a:prstGeom prst="rect">
            <a:avLst/>
          </a:prstGeom>
        </p:spPr>
      </p:pic>
      <p:pic>
        <p:nvPicPr>
          <p:cNvPr id="472" name="Picture 471" descr="A bird sitting on a branch&#10;&#10;Description automatically generated">
            <a:extLst>
              <a:ext uri="{FF2B5EF4-FFF2-40B4-BE49-F238E27FC236}">
                <a16:creationId xmlns:a16="http://schemas.microsoft.com/office/drawing/2014/main" id="{A2F5BDA3-D157-D30C-E61F-9D3EB96963E6}"/>
              </a:ext>
            </a:extLst>
          </p:cNvPr>
          <p:cNvPicPr>
            <a:picLocks noChangeAspect="1"/>
          </p:cNvPicPr>
          <p:nvPr/>
        </p:nvPicPr>
        <p:blipFill>
          <a:blip r:embed="rId9"/>
          <a:stretch>
            <a:fillRect/>
          </a:stretch>
        </p:blipFill>
        <p:spPr>
          <a:xfrm>
            <a:off x="6327132" y="2039079"/>
            <a:ext cx="565223" cy="459013"/>
          </a:xfrm>
          <a:prstGeom prst="rect">
            <a:avLst/>
          </a:prstGeom>
        </p:spPr>
      </p:pic>
      <p:grpSp>
        <p:nvGrpSpPr>
          <p:cNvPr id="67" name="Group 66">
            <a:extLst>
              <a:ext uri="{FF2B5EF4-FFF2-40B4-BE49-F238E27FC236}">
                <a16:creationId xmlns:a16="http://schemas.microsoft.com/office/drawing/2014/main" id="{A1024A2B-C7D7-09C5-7274-C1909AA62FB1}"/>
              </a:ext>
            </a:extLst>
          </p:cNvPr>
          <p:cNvGrpSpPr/>
          <p:nvPr/>
        </p:nvGrpSpPr>
        <p:grpSpPr>
          <a:xfrm>
            <a:off x="7148619" y="1255323"/>
            <a:ext cx="3588127" cy="865230"/>
            <a:chOff x="7969958" y="821305"/>
            <a:chExt cx="3588127" cy="865230"/>
          </a:xfrm>
        </p:grpSpPr>
        <p:sp>
          <p:nvSpPr>
            <p:cNvPr id="507" name="Rounded Rectangle 506">
              <a:extLst>
                <a:ext uri="{FF2B5EF4-FFF2-40B4-BE49-F238E27FC236}">
                  <a16:creationId xmlns:a16="http://schemas.microsoft.com/office/drawing/2014/main" id="{6A7DD1CF-DFA0-68DE-2632-0AC816F7549B}"/>
                </a:ext>
              </a:extLst>
            </p:cNvPr>
            <p:cNvSpPr/>
            <p:nvPr/>
          </p:nvSpPr>
          <p:spPr>
            <a:xfrm>
              <a:off x="7969958" y="821305"/>
              <a:ext cx="3588127" cy="865230"/>
            </a:xfrm>
            <a:prstGeom prst="roundRect">
              <a:avLst/>
            </a:prstGeom>
            <a:solidFill>
              <a:schemeClr val="accent2">
                <a:lumMod val="20000"/>
                <a:lumOff val="80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7" name="Picture 466">
              <a:extLst>
                <a:ext uri="{FF2B5EF4-FFF2-40B4-BE49-F238E27FC236}">
                  <a16:creationId xmlns:a16="http://schemas.microsoft.com/office/drawing/2014/main" id="{1C657118-35AF-AA9A-BE37-202A1B977ED4}"/>
                </a:ext>
              </a:extLst>
            </p:cNvPr>
            <p:cNvPicPr>
              <a:picLocks noChangeAspect="1"/>
            </p:cNvPicPr>
            <p:nvPr/>
          </p:nvPicPr>
          <p:blipFill>
            <a:blip r:embed="rId14"/>
            <a:stretch>
              <a:fillRect/>
            </a:stretch>
          </p:blipFill>
          <p:spPr>
            <a:xfrm>
              <a:off x="8053545" y="1240384"/>
              <a:ext cx="3376907" cy="400806"/>
            </a:xfrm>
            <a:prstGeom prst="rect">
              <a:avLst/>
            </a:prstGeom>
          </p:spPr>
        </p:pic>
        <p:sp>
          <p:nvSpPr>
            <p:cNvPr id="510" name="TextBox 509">
              <a:extLst>
                <a:ext uri="{FF2B5EF4-FFF2-40B4-BE49-F238E27FC236}">
                  <a16:creationId xmlns:a16="http://schemas.microsoft.com/office/drawing/2014/main" id="{96B9020E-D114-8CCF-1255-5324343CB5FE}"/>
                </a:ext>
              </a:extLst>
            </p:cNvPr>
            <p:cNvSpPr txBox="1"/>
            <p:nvPr/>
          </p:nvSpPr>
          <p:spPr>
            <a:xfrm>
              <a:off x="9206444" y="835579"/>
              <a:ext cx="1225343" cy="369332"/>
            </a:xfrm>
            <a:prstGeom prst="rect">
              <a:avLst/>
            </a:prstGeom>
            <a:noFill/>
          </p:spPr>
          <p:txBody>
            <a:bodyPr wrap="square" rtlCol="0">
              <a:spAutoFit/>
            </a:bodyPr>
            <a:lstStyle/>
            <a:p>
              <a:r>
                <a:rPr lang="en-US" b="1" dirty="0">
                  <a:latin typeface="Helvetica Light" panose="020B0403020202020204" pitchFamily="34" charset="0"/>
                  <a:cs typeface="Arial" panose="020B0604020202020204" pitchFamily="34" charset="0"/>
                </a:rPr>
                <a:t>Expert4</a:t>
              </a:r>
            </a:p>
          </p:txBody>
        </p:sp>
      </p:grpSp>
      <p:grpSp>
        <p:nvGrpSpPr>
          <p:cNvPr id="71" name="Group 70">
            <a:extLst>
              <a:ext uri="{FF2B5EF4-FFF2-40B4-BE49-F238E27FC236}">
                <a16:creationId xmlns:a16="http://schemas.microsoft.com/office/drawing/2014/main" id="{507B86FC-EC88-96C7-9DDE-DA87A6EE7860}"/>
              </a:ext>
            </a:extLst>
          </p:cNvPr>
          <p:cNvGrpSpPr/>
          <p:nvPr/>
        </p:nvGrpSpPr>
        <p:grpSpPr>
          <a:xfrm>
            <a:off x="8406345" y="2788717"/>
            <a:ext cx="3701345" cy="865230"/>
            <a:chOff x="7969958" y="821305"/>
            <a:chExt cx="3701345" cy="865230"/>
          </a:xfrm>
        </p:grpSpPr>
        <p:sp>
          <p:nvSpPr>
            <p:cNvPr id="75" name="Rounded Rectangle 74">
              <a:extLst>
                <a:ext uri="{FF2B5EF4-FFF2-40B4-BE49-F238E27FC236}">
                  <a16:creationId xmlns:a16="http://schemas.microsoft.com/office/drawing/2014/main" id="{27F316B4-0860-F79F-3F22-3ADE1F85B63A}"/>
                </a:ext>
              </a:extLst>
            </p:cNvPr>
            <p:cNvSpPr/>
            <p:nvPr/>
          </p:nvSpPr>
          <p:spPr>
            <a:xfrm>
              <a:off x="7969958" y="821305"/>
              <a:ext cx="3701345" cy="865230"/>
            </a:xfrm>
            <a:prstGeom prst="roundRect">
              <a:avLst/>
            </a:prstGeom>
            <a:solidFill>
              <a:schemeClr val="accent4">
                <a:lumMod val="20000"/>
                <a:lumOff val="80000"/>
              </a:schemeClr>
            </a:solidFill>
            <a:ln w="2222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D8E49E30-F2DE-C859-C171-15B82CF52112}"/>
                </a:ext>
              </a:extLst>
            </p:cNvPr>
            <p:cNvSpPr txBox="1"/>
            <p:nvPr/>
          </p:nvSpPr>
          <p:spPr>
            <a:xfrm>
              <a:off x="9206444" y="835579"/>
              <a:ext cx="1225343" cy="369332"/>
            </a:xfrm>
            <a:prstGeom prst="rect">
              <a:avLst/>
            </a:prstGeom>
            <a:noFill/>
          </p:spPr>
          <p:txBody>
            <a:bodyPr wrap="square" rtlCol="0">
              <a:spAutoFit/>
            </a:bodyPr>
            <a:lstStyle/>
            <a:p>
              <a:r>
                <a:rPr lang="en-US" b="1" dirty="0">
                  <a:latin typeface="Helvetica Light" panose="020B0403020202020204" pitchFamily="34" charset="0"/>
                  <a:cs typeface="Arial" panose="020B0604020202020204" pitchFamily="34" charset="0"/>
                </a:rPr>
                <a:t>Expert6</a:t>
              </a:r>
            </a:p>
          </p:txBody>
        </p:sp>
      </p:grpSp>
      <p:pic>
        <p:nvPicPr>
          <p:cNvPr id="466" name="Picture 465">
            <a:extLst>
              <a:ext uri="{FF2B5EF4-FFF2-40B4-BE49-F238E27FC236}">
                <a16:creationId xmlns:a16="http://schemas.microsoft.com/office/drawing/2014/main" id="{89C847DF-B379-9F93-C97F-DB8152FC5A8B}"/>
              </a:ext>
            </a:extLst>
          </p:cNvPr>
          <p:cNvPicPr>
            <a:picLocks noChangeAspect="1"/>
          </p:cNvPicPr>
          <p:nvPr/>
        </p:nvPicPr>
        <p:blipFill>
          <a:blip r:embed="rId15"/>
          <a:stretch>
            <a:fillRect/>
          </a:stretch>
        </p:blipFill>
        <p:spPr>
          <a:xfrm>
            <a:off x="8472423" y="3195064"/>
            <a:ext cx="3551635" cy="426900"/>
          </a:xfrm>
          <a:prstGeom prst="rect">
            <a:avLst/>
          </a:prstGeom>
        </p:spPr>
      </p:pic>
      <p:sp>
        <p:nvSpPr>
          <p:cNvPr id="593" name="TextBox 592">
            <a:extLst>
              <a:ext uri="{FF2B5EF4-FFF2-40B4-BE49-F238E27FC236}">
                <a16:creationId xmlns:a16="http://schemas.microsoft.com/office/drawing/2014/main" id="{FDE9F1CB-5E37-9399-A9B2-20F5C0D1E61C}"/>
              </a:ext>
            </a:extLst>
          </p:cNvPr>
          <p:cNvSpPr txBox="1"/>
          <p:nvPr/>
        </p:nvSpPr>
        <p:spPr>
          <a:xfrm>
            <a:off x="2906983" y="6278925"/>
            <a:ext cx="7002848" cy="646331"/>
          </a:xfrm>
          <a:prstGeom prst="rect">
            <a:avLst/>
          </a:prstGeom>
          <a:noFill/>
        </p:spPr>
        <p:txBody>
          <a:bodyPr wrap="square" rtlCol="0">
            <a:spAutoFit/>
          </a:bodyPr>
          <a:lstStyle>
            <a:defPPr>
              <a:defRPr lang="en-US"/>
            </a:defPPr>
            <a:lvl1pPr>
              <a:defRPr b="1">
                <a:latin typeface="Helvetica Light" panose="020B0403020202020204" pitchFamily="34" charset="0"/>
                <a:cs typeface="Arial" panose="020B0604020202020204" pitchFamily="34" charset="0"/>
              </a:defRPr>
            </a:lvl1pPr>
          </a:lstStyle>
          <a:p>
            <a:pPr marL="285750" indent="-285750">
              <a:buFont typeface="Arial" panose="020B0604020202020204" pitchFamily="34" charset="0"/>
              <a:buChar char="•"/>
            </a:pPr>
            <a:r>
              <a:rPr lang="en-US" sz="1200" dirty="0"/>
              <a:t>Colored concepts are unique to the corresponding expert.</a:t>
            </a:r>
          </a:p>
          <a:p>
            <a:pPr marL="285750" indent="-285750">
              <a:buFont typeface="Arial" panose="020B0604020202020204" pitchFamily="34" charset="0"/>
              <a:buChar char="•"/>
            </a:pPr>
            <a:r>
              <a:rPr lang="en-US" sz="1200" dirty="0"/>
              <a:t>Underlined concepts matches the baselines.</a:t>
            </a:r>
          </a:p>
          <a:p>
            <a:pPr marL="285750" indent="-285750">
              <a:buFont typeface="Arial" panose="020B0604020202020204" pitchFamily="34" charset="0"/>
              <a:buChar char="•"/>
            </a:pPr>
            <a:endParaRPr lang="en-US" sz="1200" dirty="0"/>
          </a:p>
        </p:txBody>
      </p:sp>
      <p:sp>
        <p:nvSpPr>
          <p:cNvPr id="2" name="Slide Number Placeholder 1">
            <a:extLst>
              <a:ext uri="{FF2B5EF4-FFF2-40B4-BE49-F238E27FC236}">
                <a16:creationId xmlns:a16="http://schemas.microsoft.com/office/drawing/2014/main" id="{BDB6481C-F2CB-F083-CF4E-53155BD01842}"/>
              </a:ext>
            </a:extLst>
          </p:cNvPr>
          <p:cNvSpPr>
            <a:spLocks noGrp="1"/>
          </p:cNvSpPr>
          <p:nvPr>
            <p:ph type="sldNum" sz="quarter" idx="12"/>
          </p:nvPr>
        </p:nvSpPr>
        <p:spPr/>
        <p:txBody>
          <a:bodyPr/>
          <a:lstStyle/>
          <a:p>
            <a:fld id="{E373F727-E7F8-2D41-87B8-0A2D76C380FA}" type="slidenum">
              <a:rPr lang="en-US" smtClean="0"/>
              <a:t>24</a:t>
            </a:fld>
            <a:endParaRPr lang="en-US"/>
          </a:p>
        </p:txBody>
      </p:sp>
      <p:pic>
        <p:nvPicPr>
          <p:cNvPr id="3" name="Picture 2" descr="A bird sitting on a branch&#10;&#10;Description automatically generated">
            <a:extLst>
              <a:ext uri="{FF2B5EF4-FFF2-40B4-BE49-F238E27FC236}">
                <a16:creationId xmlns:a16="http://schemas.microsoft.com/office/drawing/2014/main" id="{1D5D3B8F-5DF6-BF4E-8F30-2ED35D0D9C8F}"/>
              </a:ext>
            </a:extLst>
          </p:cNvPr>
          <p:cNvPicPr>
            <a:picLocks noChangeAspect="1"/>
          </p:cNvPicPr>
          <p:nvPr/>
        </p:nvPicPr>
        <p:blipFill>
          <a:blip r:embed="rId5"/>
          <a:stretch>
            <a:fillRect/>
          </a:stretch>
        </p:blipFill>
        <p:spPr>
          <a:xfrm>
            <a:off x="8390911" y="3884525"/>
            <a:ext cx="529748" cy="482137"/>
          </a:xfrm>
          <a:prstGeom prst="rect">
            <a:avLst/>
          </a:prstGeom>
        </p:spPr>
      </p:pic>
    </p:spTree>
    <p:extLst>
      <p:ext uri="{BB962C8B-B14F-4D97-AF65-F5344CB8AC3E}">
        <p14:creationId xmlns:p14="http://schemas.microsoft.com/office/powerpoint/2010/main" val="4232600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 name="Rounded Rectangle 588">
            <a:extLst>
              <a:ext uri="{FF2B5EF4-FFF2-40B4-BE49-F238E27FC236}">
                <a16:creationId xmlns:a16="http://schemas.microsoft.com/office/drawing/2014/main" id="{2F9E7ECA-00BC-89F4-0EB8-0D1451D443B7}"/>
              </a:ext>
            </a:extLst>
          </p:cNvPr>
          <p:cNvSpPr/>
          <p:nvPr/>
        </p:nvSpPr>
        <p:spPr>
          <a:xfrm>
            <a:off x="2862473" y="1040860"/>
            <a:ext cx="9292421" cy="5758773"/>
          </a:xfrm>
          <a:prstGeom prst="roundRect">
            <a:avLst>
              <a:gd name="adj" fmla="val 2327"/>
            </a:avLst>
          </a:prstGeom>
          <a:solidFill>
            <a:schemeClr val="bg1">
              <a:lumMod val="95000"/>
            </a:schemeClr>
          </a:solidFill>
          <a:ln w="2222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3" name="Group 102">
            <a:extLst>
              <a:ext uri="{FF2B5EF4-FFF2-40B4-BE49-F238E27FC236}">
                <a16:creationId xmlns:a16="http://schemas.microsoft.com/office/drawing/2014/main" id="{B4F0A24E-B44B-B50C-AA0B-523E17088521}"/>
              </a:ext>
            </a:extLst>
          </p:cNvPr>
          <p:cNvGrpSpPr/>
          <p:nvPr/>
        </p:nvGrpSpPr>
        <p:grpSpPr>
          <a:xfrm>
            <a:off x="8917391" y="5199154"/>
            <a:ext cx="3165114" cy="1529221"/>
            <a:chOff x="9554109" y="2776958"/>
            <a:chExt cx="3165114" cy="838102"/>
          </a:xfrm>
        </p:grpSpPr>
        <p:sp>
          <p:nvSpPr>
            <p:cNvPr id="104" name="Rounded Rectangle 103">
              <a:extLst>
                <a:ext uri="{FF2B5EF4-FFF2-40B4-BE49-F238E27FC236}">
                  <a16:creationId xmlns:a16="http://schemas.microsoft.com/office/drawing/2014/main" id="{FDF08942-FC5A-9E10-978D-0E3FF0C8D265}"/>
                </a:ext>
              </a:extLst>
            </p:cNvPr>
            <p:cNvSpPr/>
            <p:nvPr/>
          </p:nvSpPr>
          <p:spPr>
            <a:xfrm>
              <a:off x="9554109" y="2776958"/>
              <a:ext cx="3165114" cy="838102"/>
            </a:xfrm>
            <a:prstGeom prst="roundRect">
              <a:avLst>
                <a:gd name="adj" fmla="val 5897"/>
              </a:avLst>
            </a:prstGeom>
            <a:solidFill>
              <a:schemeClr val="tx2">
                <a:lumMod val="40000"/>
                <a:lumOff val="60000"/>
              </a:schemeClr>
            </a:solidFill>
            <a:ln w="22225">
              <a:solidFill>
                <a:schemeClr val="tx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cxnSp>
          <p:nvCxnSpPr>
            <p:cNvPr id="112" name="Straight Arrow Connector 111">
              <a:extLst>
                <a:ext uri="{FF2B5EF4-FFF2-40B4-BE49-F238E27FC236}">
                  <a16:creationId xmlns:a16="http://schemas.microsoft.com/office/drawing/2014/main" id="{811A2D26-8C0B-7F13-D8BB-BBEA100A6C98}"/>
                </a:ext>
              </a:extLst>
            </p:cNvPr>
            <p:cNvCxnSpPr>
              <a:cxnSpLocks/>
            </p:cNvCxnSpPr>
            <p:nvPr/>
          </p:nvCxnSpPr>
          <p:spPr>
            <a:xfrm>
              <a:off x="10228566" y="3329423"/>
              <a:ext cx="1468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9" name="Curved Connector 68">
            <a:extLst>
              <a:ext uri="{FF2B5EF4-FFF2-40B4-BE49-F238E27FC236}">
                <a16:creationId xmlns:a16="http://schemas.microsoft.com/office/drawing/2014/main" id="{F1B510D1-5BFA-2847-0580-9D73D82CB3FE}"/>
              </a:ext>
            </a:extLst>
          </p:cNvPr>
          <p:cNvCxnSpPr>
            <a:cxnSpLocks/>
            <a:stCxn id="478" idx="0"/>
            <a:endCxn id="507" idx="1"/>
          </p:cNvCxnSpPr>
          <p:nvPr/>
        </p:nvCxnSpPr>
        <p:spPr>
          <a:xfrm flipV="1">
            <a:off x="5563505" y="1687938"/>
            <a:ext cx="1585114" cy="1655382"/>
          </a:xfrm>
          <a:prstGeom prst="curvedConnector3">
            <a:avLst>
              <a:gd name="adj1" fmla="val 50000"/>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rapezoid 37">
            <a:extLst>
              <a:ext uri="{FF2B5EF4-FFF2-40B4-BE49-F238E27FC236}">
                <a16:creationId xmlns:a16="http://schemas.microsoft.com/office/drawing/2014/main" id="{EB0DA3FD-FCF8-EEF5-EEBE-C836764856FA}"/>
              </a:ext>
            </a:extLst>
          </p:cNvPr>
          <p:cNvSpPr/>
          <p:nvPr/>
        </p:nvSpPr>
        <p:spPr>
          <a:xfrm rot="5400000">
            <a:off x="3004750" y="2789724"/>
            <a:ext cx="951230" cy="1114483"/>
          </a:xfrm>
          <a:prstGeom prst="trapezoid">
            <a:avLst/>
          </a:prstGeom>
          <a:solidFill>
            <a:schemeClr val="bg1">
              <a:lumMod val="6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3ADC0566-D8DE-43B3-3C4D-89D089691953}"/>
              </a:ext>
            </a:extLst>
          </p:cNvPr>
          <p:cNvPicPr>
            <a:picLocks noChangeAspect="1"/>
          </p:cNvPicPr>
          <p:nvPr/>
        </p:nvPicPr>
        <p:blipFill>
          <a:blip r:embed="rId3"/>
          <a:stretch>
            <a:fillRect/>
          </a:stretch>
        </p:blipFill>
        <p:spPr>
          <a:xfrm>
            <a:off x="2993511" y="3168389"/>
            <a:ext cx="1019723" cy="280407"/>
          </a:xfrm>
          <a:prstGeom prst="rect">
            <a:avLst/>
          </a:prstGeom>
        </p:spPr>
      </p:pic>
      <p:sp>
        <p:nvSpPr>
          <p:cNvPr id="74" name="Trapezoid 73">
            <a:extLst>
              <a:ext uri="{FF2B5EF4-FFF2-40B4-BE49-F238E27FC236}">
                <a16:creationId xmlns:a16="http://schemas.microsoft.com/office/drawing/2014/main" id="{E6CED635-D69C-9DD7-7C8D-40BDA8D12C7C}"/>
              </a:ext>
            </a:extLst>
          </p:cNvPr>
          <p:cNvSpPr/>
          <p:nvPr/>
        </p:nvSpPr>
        <p:spPr>
          <a:xfrm rot="5400000">
            <a:off x="6204049" y="4386017"/>
            <a:ext cx="951231" cy="1114482"/>
          </a:xfrm>
          <a:prstGeom prst="trapezoid">
            <a:avLst/>
          </a:prstGeom>
          <a:solidFill>
            <a:schemeClr val="bg1">
              <a:lumMod val="6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Curved Connector 79">
            <a:extLst>
              <a:ext uri="{FF2B5EF4-FFF2-40B4-BE49-F238E27FC236}">
                <a16:creationId xmlns:a16="http://schemas.microsoft.com/office/drawing/2014/main" id="{AD620A97-1E9B-53D2-1756-E25D54A5B2B9}"/>
              </a:ext>
            </a:extLst>
          </p:cNvPr>
          <p:cNvCxnSpPr>
            <a:cxnSpLocks/>
            <a:stCxn id="478" idx="0"/>
            <a:endCxn id="74" idx="2"/>
          </p:cNvCxnSpPr>
          <p:nvPr/>
        </p:nvCxnSpPr>
        <p:spPr>
          <a:xfrm>
            <a:off x="5563505" y="3343320"/>
            <a:ext cx="558919" cy="1599939"/>
          </a:xfrm>
          <a:prstGeom prst="curvedConnector3">
            <a:avLst>
              <a:gd name="adj1" fmla="val 50000"/>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9E768331-F126-3D86-F0B5-195414B1CA87}"/>
              </a:ext>
            </a:extLst>
          </p:cNvPr>
          <p:cNvCxnSpPr>
            <a:cxnSpLocks/>
            <a:stCxn id="470" idx="3"/>
            <a:endCxn id="38" idx="2"/>
          </p:cNvCxnSpPr>
          <p:nvPr/>
        </p:nvCxnSpPr>
        <p:spPr>
          <a:xfrm flipV="1">
            <a:off x="1633441" y="3346966"/>
            <a:ext cx="1289683" cy="4979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2" name="TextBox 601">
            <a:extLst>
              <a:ext uri="{FF2B5EF4-FFF2-40B4-BE49-F238E27FC236}">
                <a16:creationId xmlns:a16="http://schemas.microsoft.com/office/drawing/2014/main" id="{9C13D97A-2699-C050-0273-F859457EC27B}"/>
              </a:ext>
            </a:extLst>
          </p:cNvPr>
          <p:cNvSpPr txBox="1"/>
          <p:nvPr/>
        </p:nvSpPr>
        <p:spPr>
          <a:xfrm>
            <a:off x="10903680" y="1073339"/>
            <a:ext cx="1251215" cy="523220"/>
          </a:xfrm>
          <a:prstGeom prst="rect">
            <a:avLst/>
          </a:prstGeom>
          <a:noFill/>
        </p:spPr>
        <p:txBody>
          <a:bodyPr wrap="square" rtlCol="0">
            <a:spAutoFit/>
          </a:bodyPr>
          <a:lstStyle/>
          <a:p>
            <a:r>
              <a:rPr lang="en-US" sz="2800" b="1" dirty="0" err="1">
                <a:latin typeface="Helvetica Light" panose="020B0403020202020204" pitchFamily="34" charset="0"/>
                <a:cs typeface="Arial" panose="020B0604020202020204" pitchFamily="34" charset="0"/>
              </a:rPr>
              <a:t>MoIE</a:t>
            </a:r>
            <a:endParaRPr lang="en-US" sz="2800" b="1" dirty="0">
              <a:latin typeface="Helvetica Light" panose="020B0403020202020204" pitchFamily="34" charset="0"/>
              <a:cs typeface="Arial" panose="020B0604020202020204" pitchFamily="34" charset="0"/>
            </a:endParaRPr>
          </a:p>
        </p:txBody>
      </p:sp>
      <p:pic>
        <p:nvPicPr>
          <p:cNvPr id="23" name="Picture 22">
            <a:extLst>
              <a:ext uri="{FF2B5EF4-FFF2-40B4-BE49-F238E27FC236}">
                <a16:creationId xmlns:a16="http://schemas.microsoft.com/office/drawing/2014/main" id="{DECF7A92-3978-7B48-6FD7-3A869E8699E3}"/>
              </a:ext>
            </a:extLst>
          </p:cNvPr>
          <p:cNvPicPr>
            <a:picLocks noChangeAspect="1"/>
          </p:cNvPicPr>
          <p:nvPr/>
        </p:nvPicPr>
        <p:blipFill>
          <a:blip r:embed="rId4"/>
          <a:stretch>
            <a:fillRect/>
          </a:stretch>
        </p:blipFill>
        <p:spPr>
          <a:xfrm>
            <a:off x="6233730" y="4768758"/>
            <a:ext cx="911062" cy="278757"/>
          </a:xfrm>
          <a:prstGeom prst="rect">
            <a:avLst/>
          </a:prstGeom>
        </p:spPr>
      </p:pic>
      <p:grpSp>
        <p:nvGrpSpPr>
          <p:cNvPr id="39" name="Group 38">
            <a:extLst>
              <a:ext uri="{FF2B5EF4-FFF2-40B4-BE49-F238E27FC236}">
                <a16:creationId xmlns:a16="http://schemas.microsoft.com/office/drawing/2014/main" id="{6B06918E-5382-B808-F92D-BBCEBC8FFF37}"/>
              </a:ext>
            </a:extLst>
          </p:cNvPr>
          <p:cNvGrpSpPr/>
          <p:nvPr/>
        </p:nvGrpSpPr>
        <p:grpSpPr>
          <a:xfrm>
            <a:off x="125483" y="2604314"/>
            <a:ext cx="2598655" cy="1467501"/>
            <a:chOff x="3358430" y="4010196"/>
            <a:chExt cx="4541787" cy="3320494"/>
          </a:xfrm>
        </p:grpSpPr>
        <p:sp>
          <p:nvSpPr>
            <p:cNvPr id="470" name="Rectangle 469">
              <a:extLst>
                <a:ext uri="{FF2B5EF4-FFF2-40B4-BE49-F238E27FC236}">
                  <a16:creationId xmlns:a16="http://schemas.microsoft.com/office/drawing/2014/main" id="{25B9F3F0-DA2B-2F3A-8160-76C7B8E6C041}"/>
                </a:ext>
              </a:extLst>
            </p:cNvPr>
            <p:cNvSpPr/>
            <p:nvPr/>
          </p:nvSpPr>
          <p:spPr>
            <a:xfrm>
              <a:off x="3895661" y="5024221"/>
              <a:ext cx="2098296" cy="1558074"/>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bird sitting on a branch&#10;&#10;Description automatically generated">
              <a:extLst>
                <a:ext uri="{FF2B5EF4-FFF2-40B4-BE49-F238E27FC236}">
                  <a16:creationId xmlns:a16="http://schemas.microsoft.com/office/drawing/2014/main" id="{1D707051-6732-725D-28B3-82493674986C}"/>
                </a:ext>
              </a:extLst>
            </p:cNvPr>
            <p:cNvPicPr>
              <a:picLocks noChangeAspect="1"/>
            </p:cNvPicPr>
            <p:nvPr/>
          </p:nvPicPr>
          <p:blipFill>
            <a:blip r:embed="rId5"/>
            <a:stretch>
              <a:fillRect/>
            </a:stretch>
          </p:blipFill>
          <p:spPr>
            <a:xfrm>
              <a:off x="4582252" y="5552282"/>
              <a:ext cx="1778409" cy="1778408"/>
            </a:xfrm>
            <a:prstGeom prst="rect">
              <a:avLst/>
            </a:prstGeom>
          </p:spPr>
        </p:pic>
        <p:pic>
          <p:nvPicPr>
            <p:cNvPr id="22" name="Picture 21" descr="A bird standing on a branch&#10;&#10;Description automatically generated with medium confidence">
              <a:extLst>
                <a:ext uri="{FF2B5EF4-FFF2-40B4-BE49-F238E27FC236}">
                  <a16:creationId xmlns:a16="http://schemas.microsoft.com/office/drawing/2014/main" id="{4BF14BDD-D397-5059-656D-D88B85FA3F6C}"/>
                </a:ext>
              </a:extLst>
            </p:cNvPr>
            <p:cNvPicPr>
              <a:picLocks noChangeAspect="1"/>
            </p:cNvPicPr>
            <p:nvPr/>
          </p:nvPicPr>
          <p:blipFill>
            <a:blip r:embed="rId6"/>
            <a:stretch>
              <a:fillRect/>
            </a:stretch>
          </p:blipFill>
          <p:spPr>
            <a:xfrm>
              <a:off x="3358430" y="5504080"/>
              <a:ext cx="1301196" cy="1762212"/>
            </a:xfrm>
            <a:prstGeom prst="rect">
              <a:avLst/>
            </a:prstGeom>
          </p:spPr>
        </p:pic>
        <p:pic>
          <p:nvPicPr>
            <p:cNvPr id="26" name="Picture 25" descr="A bird sitting on a branch&#10;&#10;Description automatically generated">
              <a:extLst>
                <a:ext uri="{FF2B5EF4-FFF2-40B4-BE49-F238E27FC236}">
                  <a16:creationId xmlns:a16="http://schemas.microsoft.com/office/drawing/2014/main" id="{889944DF-C456-084D-647B-F57E9CE3C685}"/>
                </a:ext>
              </a:extLst>
            </p:cNvPr>
            <p:cNvPicPr>
              <a:picLocks noChangeAspect="1"/>
            </p:cNvPicPr>
            <p:nvPr/>
          </p:nvPicPr>
          <p:blipFill>
            <a:blip r:embed="rId7"/>
            <a:stretch>
              <a:fillRect/>
            </a:stretch>
          </p:blipFill>
          <p:spPr>
            <a:xfrm>
              <a:off x="3366805" y="4010196"/>
              <a:ext cx="1301196" cy="1653003"/>
            </a:xfrm>
            <a:prstGeom prst="rect">
              <a:avLst/>
            </a:prstGeom>
          </p:spPr>
        </p:pic>
        <p:pic>
          <p:nvPicPr>
            <p:cNvPr id="29" name="Picture 28" descr="A bird perched on a branch&#10;&#10;Description automatically generated">
              <a:extLst>
                <a:ext uri="{FF2B5EF4-FFF2-40B4-BE49-F238E27FC236}">
                  <a16:creationId xmlns:a16="http://schemas.microsoft.com/office/drawing/2014/main" id="{BAADB86D-5B08-E3A7-BBFC-E15D4F93EDF0}"/>
                </a:ext>
              </a:extLst>
            </p:cNvPr>
            <p:cNvPicPr>
              <a:picLocks noChangeAspect="1"/>
            </p:cNvPicPr>
            <p:nvPr/>
          </p:nvPicPr>
          <p:blipFill>
            <a:blip r:embed="rId8"/>
            <a:stretch>
              <a:fillRect/>
            </a:stretch>
          </p:blipFill>
          <p:spPr>
            <a:xfrm>
              <a:off x="6235732" y="4010196"/>
              <a:ext cx="1620139" cy="1620140"/>
            </a:xfrm>
            <a:prstGeom prst="rect">
              <a:avLst/>
            </a:prstGeom>
          </p:spPr>
        </p:pic>
        <p:pic>
          <p:nvPicPr>
            <p:cNvPr id="31" name="Picture 30" descr="A bird sitting on a branch&#10;&#10;Description automatically generated">
              <a:extLst>
                <a:ext uri="{FF2B5EF4-FFF2-40B4-BE49-F238E27FC236}">
                  <a16:creationId xmlns:a16="http://schemas.microsoft.com/office/drawing/2014/main" id="{41E3CCC3-5A12-6A2E-0822-974988FAD06A}"/>
                </a:ext>
              </a:extLst>
            </p:cNvPr>
            <p:cNvPicPr>
              <a:picLocks noChangeAspect="1"/>
            </p:cNvPicPr>
            <p:nvPr/>
          </p:nvPicPr>
          <p:blipFill>
            <a:blip r:embed="rId9"/>
            <a:stretch>
              <a:fillRect/>
            </a:stretch>
          </p:blipFill>
          <p:spPr>
            <a:xfrm>
              <a:off x="4660608" y="4010196"/>
              <a:ext cx="1595513" cy="1620135"/>
            </a:xfrm>
            <a:prstGeom prst="rect">
              <a:avLst/>
            </a:prstGeom>
          </p:spPr>
        </p:pic>
        <p:pic>
          <p:nvPicPr>
            <p:cNvPr id="37" name="Picture 36" descr="A bird on a branch&#10;&#10;Description automatically generated with medium confidence">
              <a:extLst>
                <a:ext uri="{FF2B5EF4-FFF2-40B4-BE49-F238E27FC236}">
                  <a16:creationId xmlns:a16="http://schemas.microsoft.com/office/drawing/2014/main" id="{6A8EB066-18CA-BEE3-F483-1A5C3BA271D9}"/>
                </a:ext>
              </a:extLst>
            </p:cNvPr>
            <p:cNvPicPr>
              <a:picLocks noChangeAspect="1"/>
            </p:cNvPicPr>
            <p:nvPr/>
          </p:nvPicPr>
          <p:blipFill>
            <a:blip r:embed="rId10"/>
            <a:stretch>
              <a:fillRect/>
            </a:stretch>
          </p:blipFill>
          <p:spPr>
            <a:xfrm>
              <a:off x="6191387" y="5576203"/>
              <a:ext cx="1708830" cy="1754487"/>
            </a:xfrm>
            <a:prstGeom prst="rect">
              <a:avLst/>
            </a:prstGeom>
          </p:spPr>
        </p:pic>
      </p:grpSp>
      <p:pic>
        <p:nvPicPr>
          <p:cNvPr id="40" name="Picture 39" descr="A bird sitting on a branch&#10;&#10;Description automatically generated">
            <a:extLst>
              <a:ext uri="{FF2B5EF4-FFF2-40B4-BE49-F238E27FC236}">
                <a16:creationId xmlns:a16="http://schemas.microsoft.com/office/drawing/2014/main" id="{47CAB81C-AB34-2BCE-1D27-21E80AF37457}"/>
              </a:ext>
            </a:extLst>
          </p:cNvPr>
          <p:cNvPicPr>
            <a:picLocks noChangeAspect="1"/>
          </p:cNvPicPr>
          <p:nvPr/>
        </p:nvPicPr>
        <p:blipFill>
          <a:blip r:embed="rId5"/>
          <a:stretch>
            <a:fillRect/>
          </a:stretch>
        </p:blipFill>
        <p:spPr>
          <a:xfrm>
            <a:off x="5790108" y="3818350"/>
            <a:ext cx="529748" cy="482137"/>
          </a:xfrm>
          <a:prstGeom prst="rect">
            <a:avLst/>
          </a:prstGeom>
        </p:spPr>
      </p:pic>
      <p:pic>
        <p:nvPicPr>
          <p:cNvPr id="42" name="Picture 41" descr="A bird on a branch&#10;&#10;Description automatically generated with medium confidence">
            <a:extLst>
              <a:ext uri="{FF2B5EF4-FFF2-40B4-BE49-F238E27FC236}">
                <a16:creationId xmlns:a16="http://schemas.microsoft.com/office/drawing/2014/main" id="{55997EA7-7E37-4F11-710C-5915DB362264}"/>
              </a:ext>
            </a:extLst>
          </p:cNvPr>
          <p:cNvPicPr>
            <a:picLocks noChangeAspect="1"/>
          </p:cNvPicPr>
          <p:nvPr/>
        </p:nvPicPr>
        <p:blipFill>
          <a:blip r:embed="rId10"/>
          <a:stretch>
            <a:fillRect/>
          </a:stretch>
        </p:blipFill>
        <p:spPr>
          <a:xfrm>
            <a:off x="5281682" y="3818353"/>
            <a:ext cx="529748" cy="482134"/>
          </a:xfrm>
          <a:prstGeom prst="rect">
            <a:avLst/>
          </a:prstGeom>
        </p:spPr>
      </p:pic>
      <p:pic>
        <p:nvPicPr>
          <p:cNvPr id="477" name="Picture 476">
            <a:extLst>
              <a:ext uri="{FF2B5EF4-FFF2-40B4-BE49-F238E27FC236}">
                <a16:creationId xmlns:a16="http://schemas.microsoft.com/office/drawing/2014/main" id="{96918E09-C7CB-072D-F06B-E50089A69EBE}"/>
              </a:ext>
            </a:extLst>
          </p:cNvPr>
          <p:cNvPicPr>
            <a:picLocks noChangeAspect="1"/>
          </p:cNvPicPr>
          <p:nvPr/>
        </p:nvPicPr>
        <p:blipFill>
          <a:blip r:embed="rId11"/>
          <a:stretch>
            <a:fillRect/>
          </a:stretch>
        </p:blipFill>
        <p:spPr>
          <a:xfrm>
            <a:off x="4090415" y="3326763"/>
            <a:ext cx="330030" cy="33113"/>
          </a:xfrm>
          <a:prstGeom prst="rect">
            <a:avLst/>
          </a:prstGeom>
        </p:spPr>
      </p:pic>
      <p:sp>
        <p:nvSpPr>
          <p:cNvPr id="478" name="Trapezoid 477">
            <a:extLst>
              <a:ext uri="{FF2B5EF4-FFF2-40B4-BE49-F238E27FC236}">
                <a16:creationId xmlns:a16="http://schemas.microsoft.com/office/drawing/2014/main" id="{9EEEC292-F582-ABFF-42A3-75A57EC73186}"/>
              </a:ext>
            </a:extLst>
          </p:cNvPr>
          <p:cNvSpPr/>
          <p:nvPr/>
        </p:nvSpPr>
        <p:spPr>
          <a:xfrm rot="5400000">
            <a:off x="4530648" y="2786078"/>
            <a:ext cx="951231" cy="1114482"/>
          </a:xfrm>
          <a:prstGeom prst="trapezoid">
            <a:avLst/>
          </a:prstGeom>
          <a:solidFill>
            <a:schemeClr val="bg1">
              <a:lumMod val="6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2" name="Picture 481">
            <a:extLst>
              <a:ext uri="{FF2B5EF4-FFF2-40B4-BE49-F238E27FC236}">
                <a16:creationId xmlns:a16="http://schemas.microsoft.com/office/drawing/2014/main" id="{92392FCD-FF16-E7D6-D5AD-C7186C3CF975}"/>
              </a:ext>
            </a:extLst>
          </p:cNvPr>
          <p:cNvPicPr>
            <a:picLocks noChangeAspect="1"/>
          </p:cNvPicPr>
          <p:nvPr/>
        </p:nvPicPr>
        <p:blipFill>
          <a:blip r:embed="rId12"/>
          <a:stretch>
            <a:fillRect/>
          </a:stretch>
        </p:blipFill>
        <p:spPr>
          <a:xfrm>
            <a:off x="4568860" y="3206209"/>
            <a:ext cx="911058" cy="278757"/>
          </a:xfrm>
          <a:prstGeom prst="rect">
            <a:avLst/>
          </a:prstGeom>
        </p:spPr>
      </p:pic>
      <p:pic>
        <p:nvPicPr>
          <p:cNvPr id="490" name="Picture 489">
            <a:extLst>
              <a:ext uri="{FF2B5EF4-FFF2-40B4-BE49-F238E27FC236}">
                <a16:creationId xmlns:a16="http://schemas.microsoft.com/office/drawing/2014/main" id="{05B392CB-52E7-7D3F-4D1A-2C7B32BCC283}"/>
              </a:ext>
            </a:extLst>
          </p:cNvPr>
          <p:cNvPicPr>
            <a:picLocks noChangeAspect="1"/>
          </p:cNvPicPr>
          <p:nvPr/>
        </p:nvPicPr>
        <p:blipFill>
          <a:blip r:embed="rId11"/>
          <a:stretch>
            <a:fillRect/>
          </a:stretch>
        </p:blipFill>
        <p:spPr>
          <a:xfrm>
            <a:off x="7330270" y="4911093"/>
            <a:ext cx="330030" cy="33113"/>
          </a:xfrm>
          <a:prstGeom prst="rect">
            <a:avLst/>
          </a:prstGeom>
        </p:spPr>
      </p:pic>
      <p:sp>
        <p:nvSpPr>
          <p:cNvPr id="492" name="Trapezoid 491">
            <a:extLst>
              <a:ext uri="{FF2B5EF4-FFF2-40B4-BE49-F238E27FC236}">
                <a16:creationId xmlns:a16="http://schemas.microsoft.com/office/drawing/2014/main" id="{E3D5B724-19D3-7E16-2FF4-ADE3C09BFEA8}"/>
              </a:ext>
            </a:extLst>
          </p:cNvPr>
          <p:cNvSpPr/>
          <p:nvPr/>
        </p:nvSpPr>
        <p:spPr>
          <a:xfrm rot="5400000">
            <a:off x="7677330" y="4386018"/>
            <a:ext cx="951231" cy="1114482"/>
          </a:xfrm>
          <a:prstGeom prst="trapezoid">
            <a:avLst/>
          </a:prstGeom>
          <a:solidFill>
            <a:schemeClr val="bg1">
              <a:lumMod val="6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5" name="Picture 494">
            <a:extLst>
              <a:ext uri="{FF2B5EF4-FFF2-40B4-BE49-F238E27FC236}">
                <a16:creationId xmlns:a16="http://schemas.microsoft.com/office/drawing/2014/main" id="{A142BBD8-1786-3D10-05EE-C9C4AE79256B}"/>
              </a:ext>
            </a:extLst>
          </p:cNvPr>
          <p:cNvPicPr>
            <a:picLocks noChangeAspect="1"/>
          </p:cNvPicPr>
          <p:nvPr/>
        </p:nvPicPr>
        <p:blipFill>
          <a:blip r:embed="rId13"/>
          <a:stretch>
            <a:fillRect/>
          </a:stretch>
        </p:blipFill>
        <p:spPr>
          <a:xfrm>
            <a:off x="7660300" y="4774154"/>
            <a:ext cx="911060" cy="278757"/>
          </a:xfrm>
          <a:prstGeom prst="rect">
            <a:avLst/>
          </a:prstGeom>
        </p:spPr>
      </p:pic>
      <p:cxnSp>
        <p:nvCxnSpPr>
          <p:cNvPr id="498" name="Curved Connector 497">
            <a:extLst>
              <a:ext uri="{FF2B5EF4-FFF2-40B4-BE49-F238E27FC236}">
                <a16:creationId xmlns:a16="http://schemas.microsoft.com/office/drawing/2014/main" id="{FFC39F8F-F25A-642F-7202-5433A5AEB1D0}"/>
              </a:ext>
            </a:extLst>
          </p:cNvPr>
          <p:cNvCxnSpPr>
            <a:cxnSpLocks/>
            <a:stCxn id="492" idx="0"/>
            <a:endCxn id="75" idx="1"/>
          </p:cNvCxnSpPr>
          <p:nvPr/>
        </p:nvCxnSpPr>
        <p:spPr>
          <a:xfrm flipH="1" flipV="1">
            <a:off x="8406345" y="3221332"/>
            <a:ext cx="303842" cy="1721928"/>
          </a:xfrm>
          <a:prstGeom prst="curvedConnector5">
            <a:avLst>
              <a:gd name="adj1" fmla="val -75236"/>
              <a:gd name="adj2" fmla="val 53619"/>
              <a:gd name="adj3" fmla="val 175236"/>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a:extLst>
              <a:ext uri="{FF2B5EF4-FFF2-40B4-BE49-F238E27FC236}">
                <a16:creationId xmlns:a16="http://schemas.microsoft.com/office/drawing/2014/main" id="{ECF98DFD-9918-A9F5-A9FE-07D21DBC04BD}"/>
              </a:ext>
            </a:extLst>
          </p:cNvPr>
          <p:cNvCxnSpPr>
            <a:cxnSpLocks/>
            <a:stCxn id="492" idx="0"/>
            <a:endCxn id="85" idx="2"/>
          </p:cNvCxnSpPr>
          <p:nvPr/>
        </p:nvCxnSpPr>
        <p:spPr>
          <a:xfrm>
            <a:off x="8710187" y="4943260"/>
            <a:ext cx="376310" cy="1138029"/>
          </a:xfrm>
          <a:prstGeom prst="curvedConnector3">
            <a:avLst>
              <a:gd name="adj1" fmla="val 50000"/>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3" name="Picture 122" descr="A bird on a branch&#10;&#10;Description automatically generated with medium confidence">
            <a:extLst>
              <a:ext uri="{FF2B5EF4-FFF2-40B4-BE49-F238E27FC236}">
                <a16:creationId xmlns:a16="http://schemas.microsoft.com/office/drawing/2014/main" id="{26FE72BA-1647-1C02-3BB9-0CC9A78266EA}"/>
              </a:ext>
            </a:extLst>
          </p:cNvPr>
          <p:cNvPicPr>
            <a:picLocks noChangeAspect="1"/>
          </p:cNvPicPr>
          <p:nvPr/>
        </p:nvPicPr>
        <p:blipFill>
          <a:blip r:embed="rId10"/>
          <a:stretch>
            <a:fillRect/>
          </a:stretch>
        </p:blipFill>
        <p:spPr>
          <a:xfrm>
            <a:off x="10903680" y="5653618"/>
            <a:ext cx="954909" cy="869082"/>
          </a:xfrm>
          <a:prstGeom prst="rect">
            <a:avLst/>
          </a:prstGeom>
        </p:spPr>
      </p:pic>
      <p:sp>
        <p:nvSpPr>
          <p:cNvPr id="462" name="TextBox 461">
            <a:extLst>
              <a:ext uri="{FF2B5EF4-FFF2-40B4-BE49-F238E27FC236}">
                <a16:creationId xmlns:a16="http://schemas.microsoft.com/office/drawing/2014/main" id="{204A1985-EF81-7BF0-7A5C-99D85DD0A0FF}"/>
              </a:ext>
            </a:extLst>
          </p:cNvPr>
          <p:cNvSpPr txBox="1"/>
          <p:nvPr/>
        </p:nvSpPr>
        <p:spPr>
          <a:xfrm>
            <a:off x="1537355" y="289488"/>
            <a:ext cx="9331402" cy="830997"/>
          </a:xfrm>
          <a:prstGeom prst="rect">
            <a:avLst/>
          </a:prstGeom>
          <a:noFill/>
        </p:spPr>
        <p:txBody>
          <a:bodyPr wrap="none" rtlCol="0">
            <a:spAutoFit/>
          </a:bodyPr>
          <a:lstStyle/>
          <a:p>
            <a:pPr algn="ctr"/>
            <a:r>
              <a:rPr lang="en-US" sz="4800" dirty="0">
                <a:latin typeface="Helvetica Light" panose="020B0403020202020204" pitchFamily="34" charset="0"/>
                <a:cs typeface="Arial" panose="020B0604020202020204" pitchFamily="34" charset="0"/>
              </a:rPr>
              <a:t>MoIE identifies diverse concepts </a:t>
            </a:r>
          </a:p>
        </p:txBody>
      </p:sp>
      <p:pic>
        <p:nvPicPr>
          <p:cNvPr id="468" name="Picture 467" descr="A bird standing on a branch&#10;&#10;Description automatically generated with medium confidence">
            <a:extLst>
              <a:ext uri="{FF2B5EF4-FFF2-40B4-BE49-F238E27FC236}">
                <a16:creationId xmlns:a16="http://schemas.microsoft.com/office/drawing/2014/main" id="{23766AD8-E4EC-A1BA-0EBF-8F755D102B96}"/>
              </a:ext>
            </a:extLst>
          </p:cNvPr>
          <p:cNvPicPr>
            <a:picLocks noChangeAspect="1"/>
          </p:cNvPicPr>
          <p:nvPr/>
        </p:nvPicPr>
        <p:blipFill>
          <a:blip r:embed="rId6"/>
          <a:stretch>
            <a:fillRect/>
          </a:stretch>
        </p:blipFill>
        <p:spPr>
          <a:xfrm>
            <a:off x="5865543" y="2482410"/>
            <a:ext cx="473156" cy="434217"/>
          </a:xfrm>
          <a:prstGeom prst="rect">
            <a:avLst/>
          </a:prstGeom>
        </p:spPr>
      </p:pic>
      <p:pic>
        <p:nvPicPr>
          <p:cNvPr id="469" name="Picture 468" descr="A bird sitting on a branch&#10;&#10;Description automatically generated">
            <a:extLst>
              <a:ext uri="{FF2B5EF4-FFF2-40B4-BE49-F238E27FC236}">
                <a16:creationId xmlns:a16="http://schemas.microsoft.com/office/drawing/2014/main" id="{B44B23B4-DCD5-F1FC-A354-0DCC77191243}"/>
              </a:ext>
            </a:extLst>
          </p:cNvPr>
          <p:cNvPicPr>
            <a:picLocks noChangeAspect="1"/>
          </p:cNvPicPr>
          <p:nvPr/>
        </p:nvPicPr>
        <p:blipFill>
          <a:blip r:embed="rId7"/>
          <a:stretch>
            <a:fillRect/>
          </a:stretch>
        </p:blipFill>
        <p:spPr>
          <a:xfrm>
            <a:off x="5865889" y="2038287"/>
            <a:ext cx="460960" cy="468068"/>
          </a:xfrm>
          <a:prstGeom prst="rect">
            <a:avLst/>
          </a:prstGeom>
        </p:spPr>
      </p:pic>
      <p:pic>
        <p:nvPicPr>
          <p:cNvPr id="471" name="Picture 470" descr="A bird perched on a branch&#10;&#10;Description automatically generated">
            <a:extLst>
              <a:ext uri="{FF2B5EF4-FFF2-40B4-BE49-F238E27FC236}">
                <a16:creationId xmlns:a16="http://schemas.microsoft.com/office/drawing/2014/main" id="{C49B852C-843C-410D-48DC-7265AFD38E58}"/>
              </a:ext>
            </a:extLst>
          </p:cNvPr>
          <p:cNvPicPr>
            <a:picLocks noChangeAspect="1"/>
          </p:cNvPicPr>
          <p:nvPr/>
        </p:nvPicPr>
        <p:blipFill>
          <a:blip r:embed="rId8"/>
          <a:stretch>
            <a:fillRect/>
          </a:stretch>
        </p:blipFill>
        <p:spPr>
          <a:xfrm>
            <a:off x="6327035" y="2498093"/>
            <a:ext cx="565224" cy="418534"/>
          </a:xfrm>
          <a:prstGeom prst="rect">
            <a:avLst/>
          </a:prstGeom>
        </p:spPr>
      </p:pic>
      <p:pic>
        <p:nvPicPr>
          <p:cNvPr id="472" name="Picture 471" descr="A bird sitting on a branch&#10;&#10;Description automatically generated">
            <a:extLst>
              <a:ext uri="{FF2B5EF4-FFF2-40B4-BE49-F238E27FC236}">
                <a16:creationId xmlns:a16="http://schemas.microsoft.com/office/drawing/2014/main" id="{A2F5BDA3-D157-D30C-E61F-9D3EB96963E6}"/>
              </a:ext>
            </a:extLst>
          </p:cNvPr>
          <p:cNvPicPr>
            <a:picLocks noChangeAspect="1"/>
          </p:cNvPicPr>
          <p:nvPr/>
        </p:nvPicPr>
        <p:blipFill>
          <a:blip r:embed="rId9"/>
          <a:stretch>
            <a:fillRect/>
          </a:stretch>
        </p:blipFill>
        <p:spPr>
          <a:xfrm>
            <a:off x="6327132" y="2039079"/>
            <a:ext cx="565223" cy="459013"/>
          </a:xfrm>
          <a:prstGeom prst="rect">
            <a:avLst/>
          </a:prstGeom>
        </p:spPr>
      </p:pic>
      <p:grpSp>
        <p:nvGrpSpPr>
          <p:cNvPr id="67" name="Group 66">
            <a:extLst>
              <a:ext uri="{FF2B5EF4-FFF2-40B4-BE49-F238E27FC236}">
                <a16:creationId xmlns:a16="http://schemas.microsoft.com/office/drawing/2014/main" id="{A1024A2B-C7D7-09C5-7274-C1909AA62FB1}"/>
              </a:ext>
            </a:extLst>
          </p:cNvPr>
          <p:cNvGrpSpPr/>
          <p:nvPr/>
        </p:nvGrpSpPr>
        <p:grpSpPr>
          <a:xfrm>
            <a:off x="7148619" y="1255323"/>
            <a:ext cx="3588127" cy="865230"/>
            <a:chOff x="7969958" y="821305"/>
            <a:chExt cx="3588127" cy="865230"/>
          </a:xfrm>
        </p:grpSpPr>
        <p:sp>
          <p:nvSpPr>
            <p:cNvPr id="507" name="Rounded Rectangle 506">
              <a:extLst>
                <a:ext uri="{FF2B5EF4-FFF2-40B4-BE49-F238E27FC236}">
                  <a16:creationId xmlns:a16="http://schemas.microsoft.com/office/drawing/2014/main" id="{6A7DD1CF-DFA0-68DE-2632-0AC816F7549B}"/>
                </a:ext>
              </a:extLst>
            </p:cNvPr>
            <p:cNvSpPr/>
            <p:nvPr/>
          </p:nvSpPr>
          <p:spPr>
            <a:xfrm>
              <a:off x="7969958" y="821305"/>
              <a:ext cx="3588127" cy="865230"/>
            </a:xfrm>
            <a:prstGeom prst="roundRect">
              <a:avLst/>
            </a:prstGeom>
            <a:solidFill>
              <a:schemeClr val="accent2">
                <a:lumMod val="20000"/>
                <a:lumOff val="80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7" name="Picture 466">
              <a:extLst>
                <a:ext uri="{FF2B5EF4-FFF2-40B4-BE49-F238E27FC236}">
                  <a16:creationId xmlns:a16="http://schemas.microsoft.com/office/drawing/2014/main" id="{1C657118-35AF-AA9A-BE37-202A1B977ED4}"/>
                </a:ext>
              </a:extLst>
            </p:cNvPr>
            <p:cNvPicPr>
              <a:picLocks noChangeAspect="1"/>
            </p:cNvPicPr>
            <p:nvPr/>
          </p:nvPicPr>
          <p:blipFill>
            <a:blip r:embed="rId14"/>
            <a:stretch>
              <a:fillRect/>
            </a:stretch>
          </p:blipFill>
          <p:spPr>
            <a:xfrm>
              <a:off x="8053545" y="1240384"/>
              <a:ext cx="3376907" cy="400806"/>
            </a:xfrm>
            <a:prstGeom prst="rect">
              <a:avLst/>
            </a:prstGeom>
          </p:spPr>
        </p:pic>
        <p:sp>
          <p:nvSpPr>
            <p:cNvPr id="510" name="TextBox 509">
              <a:extLst>
                <a:ext uri="{FF2B5EF4-FFF2-40B4-BE49-F238E27FC236}">
                  <a16:creationId xmlns:a16="http://schemas.microsoft.com/office/drawing/2014/main" id="{96B9020E-D114-8CCF-1255-5324343CB5FE}"/>
                </a:ext>
              </a:extLst>
            </p:cNvPr>
            <p:cNvSpPr txBox="1"/>
            <p:nvPr/>
          </p:nvSpPr>
          <p:spPr>
            <a:xfrm>
              <a:off x="9206444" y="835579"/>
              <a:ext cx="1225343" cy="369332"/>
            </a:xfrm>
            <a:prstGeom prst="rect">
              <a:avLst/>
            </a:prstGeom>
            <a:noFill/>
          </p:spPr>
          <p:txBody>
            <a:bodyPr wrap="square" rtlCol="0">
              <a:spAutoFit/>
            </a:bodyPr>
            <a:lstStyle/>
            <a:p>
              <a:r>
                <a:rPr lang="en-US" b="1" dirty="0">
                  <a:latin typeface="Helvetica Light" panose="020B0403020202020204" pitchFamily="34" charset="0"/>
                  <a:cs typeface="Arial" panose="020B0604020202020204" pitchFamily="34" charset="0"/>
                </a:rPr>
                <a:t>Expert4</a:t>
              </a:r>
            </a:p>
          </p:txBody>
        </p:sp>
      </p:grpSp>
      <p:grpSp>
        <p:nvGrpSpPr>
          <p:cNvPr id="71" name="Group 70">
            <a:extLst>
              <a:ext uri="{FF2B5EF4-FFF2-40B4-BE49-F238E27FC236}">
                <a16:creationId xmlns:a16="http://schemas.microsoft.com/office/drawing/2014/main" id="{507B86FC-EC88-96C7-9DDE-DA87A6EE7860}"/>
              </a:ext>
            </a:extLst>
          </p:cNvPr>
          <p:cNvGrpSpPr/>
          <p:nvPr/>
        </p:nvGrpSpPr>
        <p:grpSpPr>
          <a:xfrm>
            <a:off x="8406345" y="2788717"/>
            <a:ext cx="3701345" cy="865230"/>
            <a:chOff x="7969958" y="821305"/>
            <a:chExt cx="3701345" cy="865230"/>
          </a:xfrm>
        </p:grpSpPr>
        <p:sp>
          <p:nvSpPr>
            <p:cNvPr id="75" name="Rounded Rectangle 74">
              <a:extLst>
                <a:ext uri="{FF2B5EF4-FFF2-40B4-BE49-F238E27FC236}">
                  <a16:creationId xmlns:a16="http://schemas.microsoft.com/office/drawing/2014/main" id="{27F316B4-0860-F79F-3F22-3ADE1F85B63A}"/>
                </a:ext>
              </a:extLst>
            </p:cNvPr>
            <p:cNvSpPr/>
            <p:nvPr/>
          </p:nvSpPr>
          <p:spPr>
            <a:xfrm>
              <a:off x="7969958" y="821305"/>
              <a:ext cx="3701345" cy="865230"/>
            </a:xfrm>
            <a:prstGeom prst="roundRect">
              <a:avLst/>
            </a:prstGeom>
            <a:solidFill>
              <a:schemeClr val="accent4">
                <a:lumMod val="20000"/>
                <a:lumOff val="80000"/>
              </a:schemeClr>
            </a:solidFill>
            <a:ln w="2222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D8E49E30-F2DE-C859-C171-15B82CF52112}"/>
                </a:ext>
              </a:extLst>
            </p:cNvPr>
            <p:cNvSpPr txBox="1"/>
            <p:nvPr/>
          </p:nvSpPr>
          <p:spPr>
            <a:xfrm>
              <a:off x="9206444" y="835579"/>
              <a:ext cx="1225343" cy="369332"/>
            </a:xfrm>
            <a:prstGeom prst="rect">
              <a:avLst/>
            </a:prstGeom>
            <a:noFill/>
          </p:spPr>
          <p:txBody>
            <a:bodyPr wrap="square" rtlCol="0">
              <a:spAutoFit/>
            </a:bodyPr>
            <a:lstStyle/>
            <a:p>
              <a:r>
                <a:rPr lang="en-US" b="1" dirty="0">
                  <a:latin typeface="Helvetica Light" panose="020B0403020202020204" pitchFamily="34" charset="0"/>
                  <a:cs typeface="Arial" panose="020B0604020202020204" pitchFamily="34" charset="0"/>
                </a:rPr>
                <a:t>Expert6</a:t>
              </a:r>
            </a:p>
          </p:txBody>
        </p:sp>
      </p:grpSp>
      <p:pic>
        <p:nvPicPr>
          <p:cNvPr id="466" name="Picture 465">
            <a:extLst>
              <a:ext uri="{FF2B5EF4-FFF2-40B4-BE49-F238E27FC236}">
                <a16:creationId xmlns:a16="http://schemas.microsoft.com/office/drawing/2014/main" id="{89C847DF-B379-9F93-C97F-DB8152FC5A8B}"/>
              </a:ext>
            </a:extLst>
          </p:cNvPr>
          <p:cNvPicPr>
            <a:picLocks noChangeAspect="1"/>
          </p:cNvPicPr>
          <p:nvPr/>
        </p:nvPicPr>
        <p:blipFill>
          <a:blip r:embed="rId15"/>
          <a:stretch>
            <a:fillRect/>
          </a:stretch>
        </p:blipFill>
        <p:spPr>
          <a:xfrm>
            <a:off x="8472423" y="3195064"/>
            <a:ext cx="3551635" cy="426900"/>
          </a:xfrm>
          <a:prstGeom prst="rect">
            <a:avLst/>
          </a:prstGeom>
        </p:spPr>
      </p:pic>
      <p:sp>
        <p:nvSpPr>
          <p:cNvPr id="85" name="Trapezoid 84">
            <a:extLst>
              <a:ext uri="{FF2B5EF4-FFF2-40B4-BE49-F238E27FC236}">
                <a16:creationId xmlns:a16="http://schemas.microsoft.com/office/drawing/2014/main" id="{BAFB9D25-0242-3D73-DDCA-9FDD23198354}"/>
              </a:ext>
            </a:extLst>
          </p:cNvPr>
          <p:cNvSpPr/>
          <p:nvPr/>
        </p:nvSpPr>
        <p:spPr>
          <a:xfrm rot="5400000">
            <a:off x="9168122" y="5524047"/>
            <a:ext cx="951231" cy="1114482"/>
          </a:xfrm>
          <a:prstGeom prst="trapezoid">
            <a:avLst/>
          </a:prstGeom>
          <a:solidFill>
            <a:schemeClr val="bg1">
              <a:lumMod val="6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Picture 100">
            <a:extLst>
              <a:ext uri="{FF2B5EF4-FFF2-40B4-BE49-F238E27FC236}">
                <a16:creationId xmlns:a16="http://schemas.microsoft.com/office/drawing/2014/main" id="{EB0527E8-F375-190A-131C-7217C0EA1D3E}"/>
              </a:ext>
            </a:extLst>
          </p:cNvPr>
          <p:cNvPicPr>
            <a:picLocks noChangeAspect="1"/>
          </p:cNvPicPr>
          <p:nvPr/>
        </p:nvPicPr>
        <p:blipFill>
          <a:blip r:embed="rId16"/>
          <a:stretch>
            <a:fillRect/>
          </a:stretch>
        </p:blipFill>
        <p:spPr>
          <a:xfrm>
            <a:off x="9162096" y="5920371"/>
            <a:ext cx="896559" cy="274320"/>
          </a:xfrm>
          <a:prstGeom prst="rect">
            <a:avLst/>
          </a:prstGeom>
        </p:spPr>
      </p:pic>
      <p:sp>
        <p:nvSpPr>
          <p:cNvPr id="113" name="TextBox 112">
            <a:extLst>
              <a:ext uri="{FF2B5EF4-FFF2-40B4-BE49-F238E27FC236}">
                <a16:creationId xmlns:a16="http://schemas.microsoft.com/office/drawing/2014/main" id="{BC4BACBA-E643-B4F1-1228-AA2EBDE62DFC}"/>
              </a:ext>
            </a:extLst>
          </p:cNvPr>
          <p:cNvSpPr txBox="1"/>
          <p:nvPr/>
        </p:nvSpPr>
        <p:spPr>
          <a:xfrm>
            <a:off x="8940613" y="5241720"/>
            <a:ext cx="3283349" cy="369332"/>
          </a:xfrm>
          <a:prstGeom prst="rect">
            <a:avLst/>
          </a:prstGeom>
          <a:noFill/>
        </p:spPr>
        <p:txBody>
          <a:bodyPr wrap="square" rtlCol="0">
            <a:spAutoFit/>
          </a:bodyPr>
          <a:lstStyle/>
          <a:p>
            <a:r>
              <a:rPr lang="en-US" b="1" dirty="0">
                <a:solidFill>
                  <a:srgbClr val="FF0000"/>
                </a:solidFill>
                <a:latin typeface="Helvetica Light" panose="020B0403020202020204" pitchFamily="34" charset="0"/>
                <a:cs typeface="Arial" panose="020B0604020202020204" pitchFamily="34" charset="0"/>
              </a:rPr>
              <a:t>Final Residual (Unexplained)</a:t>
            </a:r>
          </a:p>
        </p:txBody>
      </p:sp>
      <p:cxnSp>
        <p:nvCxnSpPr>
          <p:cNvPr id="114" name="Straight Arrow Connector 113">
            <a:extLst>
              <a:ext uri="{FF2B5EF4-FFF2-40B4-BE49-F238E27FC236}">
                <a16:creationId xmlns:a16="http://schemas.microsoft.com/office/drawing/2014/main" id="{9873770C-8F56-D231-3C21-1D1661704568}"/>
              </a:ext>
            </a:extLst>
          </p:cNvPr>
          <p:cNvCxnSpPr>
            <a:cxnSpLocks/>
            <a:stCxn id="85" idx="0"/>
            <a:endCxn id="123" idx="1"/>
          </p:cNvCxnSpPr>
          <p:nvPr/>
        </p:nvCxnSpPr>
        <p:spPr>
          <a:xfrm>
            <a:off x="10200979" y="6081289"/>
            <a:ext cx="702701" cy="687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3" name="TextBox 592">
            <a:extLst>
              <a:ext uri="{FF2B5EF4-FFF2-40B4-BE49-F238E27FC236}">
                <a16:creationId xmlns:a16="http://schemas.microsoft.com/office/drawing/2014/main" id="{FDE9F1CB-5E37-9399-A9B2-20F5C0D1E61C}"/>
              </a:ext>
            </a:extLst>
          </p:cNvPr>
          <p:cNvSpPr txBox="1"/>
          <p:nvPr/>
        </p:nvSpPr>
        <p:spPr>
          <a:xfrm>
            <a:off x="2906983" y="6278925"/>
            <a:ext cx="7002848" cy="646331"/>
          </a:xfrm>
          <a:prstGeom prst="rect">
            <a:avLst/>
          </a:prstGeom>
          <a:noFill/>
        </p:spPr>
        <p:txBody>
          <a:bodyPr wrap="square" rtlCol="0">
            <a:spAutoFit/>
          </a:bodyPr>
          <a:lstStyle>
            <a:defPPr>
              <a:defRPr lang="en-US"/>
            </a:defPPr>
            <a:lvl1pPr>
              <a:defRPr b="1">
                <a:latin typeface="Helvetica Light" panose="020B0403020202020204" pitchFamily="34" charset="0"/>
                <a:cs typeface="Arial" panose="020B0604020202020204" pitchFamily="34" charset="0"/>
              </a:defRPr>
            </a:lvl1pPr>
          </a:lstStyle>
          <a:p>
            <a:pPr marL="285750" indent="-285750">
              <a:buFont typeface="Arial" panose="020B0604020202020204" pitchFamily="34" charset="0"/>
              <a:buChar char="•"/>
            </a:pPr>
            <a:r>
              <a:rPr lang="en-US" sz="1200" dirty="0"/>
              <a:t>Colored concepts are unique to the corresponding expert.</a:t>
            </a:r>
          </a:p>
          <a:p>
            <a:pPr marL="285750" indent="-285750">
              <a:buFont typeface="Arial" panose="020B0604020202020204" pitchFamily="34" charset="0"/>
              <a:buChar char="•"/>
            </a:pPr>
            <a:r>
              <a:rPr lang="en-US" sz="1200" dirty="0"/>
              <a:t>Underlined concepts matches the baselines.</a:t>
            </a:r>
          </a:p>
          <a:p>
            <a:pPr marL="285750" indent="-285750">
              <a:buFont typeface="Arial" panose="020B0604020202020204" pitchFamily="34" charset="0"/>
              <a:buChar char="•"/>
            </a:pPr>
            <a:endParaRPr lang="en-US" sz="1200" dirty="0"/>
          </a:p>
        </p:txBody>
      </p:sp>
      <p:sp>
        <p:nvSpPr>
          <p:cNvPr id="2" name="Slide Number Placeholder 1">
            <a:extLst>
              <a:ext uri="{FF2B5EF4-FFF2-40B4-BE49-F238E27FC236}">
                <a16:creationId xmlns:a16="http://schemas.microsoft.com/office/drawing/2014/main" id="{53F3A32D-1A40-4E37-2603-661F8E4C9536}"/>
              </a:ext>
            </a:extLst>
          </p:cNvPr>
          <p:cNvSpPr>
            <a:spLocks noGrp="1"/>
          </p:cNvSpPr>
          <p:nvPr>
            <p:ph type="sldNum" sz="quarter" idx="12"/>
          </p:nvPr>
        </p:nvSpPr>
        <p:spPr/>
        <p:txBody>
          <a:bodyPr/>
          <a:lstStyle/>
          <a:p>
            <a:fld id="{E373F727-E7F8-2D41-87B8-0A2D76C380FA}" type="slidenum">
              <a:rPr lang="en-US" smtClean="0"/>
              <a:t>25</a:t>
            </a:fld>
            <a:endParaRPr lang="en-US"/>
          </a:p>
        </p:txBody>
      </p:sp>
      <p:pic>
        <p:nvPicPr>
          <p:cNvPr id="5" name="Picture 4" descr="A bird sitting on a branch&#10;&#10;Description automatically generated">
            <a:extLst>
              <a:ext uri="{FF2B5EF4-FFF2-40B4-BE49-F238E27FC236}">
                <a16:creationId xmlns:a16="http://schemas.microsoft.com/office/drawing/2014/main" id="{3354E0F0-D8F7-FB4E-42CF-919CB2FECA1C}"/>
              </a:ext>
            </a:extLst>
          </p:cNvPr>
          <p:cNvPicPr>
            <a:picLocks noChangeAspect="1"/>
          </p:cNvPicPr>
          <p:nvPr/>
        </p:nvPicPr>
        <p:blipFill>
          <a:blip r:embed="rId5"/>
          <a:stretch>
            <a:fillRect/>
          </a:stretch>
        </p:blipFill>
        <p:spPr>
          <a:xfrm>
            <a:off x="8390911" y="3884525"/>
            <a:ext cx="529748" cy="482137"/>
          </a:xfrm>
          <a:prstGeom prst="rect">
            <a:avLst/>
          </a:prstGeom>
        </p:spPr>
      </p:pic>
    </p:spTree>
    <p:extLst>
      <p:ext uri="{BB962C8B-B14F-4D97-AF65-F5344CB8AC3E}">
        <p14:creationId xmlns:p14="http://schemas.microsoft.com/office/powerpoint/2010/main" val="34880238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 name="Rounded Rectangle 588">
            <a:extLst>
              <a:ext uri="{FF2B5EF4-FFF2-40B4-BE49-F238E27FC236}">
                <a16:creationId xmlns:a16="http://schemas.microsoft.com/office/drawing/2014/main" id="{2F9E7ECA-00BC-89F4-0EB8-0D1451D443B7}"/>
              </a:ext>
            </a:extLst>
          </p:cNvPr>
          <p:cNvSpPr/>
          <p:nvPr/>
        </p:nvSpPr>
        <p:spPr>
          <a:xfrm>
            <a:off x="2862473" y="1040860"/>
            <a:ext cx="9292421" cy="5758773"/>
          </a:xfrm>
          <a:prstGeom prst="roundRect">
            <a:avLst>
              <a:gd name="adj" fmla="val 2327"/>
            </a:avLst>
          </a:prstGeom>
          <a:solidFill>
            <a:schemeClr val="bg1">
              <a:lumMod val="95000"/>
            </a:schemeClr>
          </a:solidFill>
          <a:ln w="2222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8" name="Rounded Rectangle 587">
            <a:extLst>
              <a:ext uri="{FF2B5EF4-FFF2-40B4-BE49-F238E27FC236}">
                <a16:creationId xmlns:a16="http://schemas.microsoft.com/office/drawing/2014/main" id="{8F60820C-67F6-5CD0-A84F-D80C160E9BAF}"/>
              </a:ext>
            </a:extLst>
          </p:cNvPr>
          <p:cNvSpPr/>
          <p:nvPr/>
        </p:nvSpPr>
        <p:spPr>
          <a:xfrm>
            <a:off x="37105" y="1469467"/>
            <a:ext cx="4015573" cy="864132"/>
          </a:xfrm>
          <a:prstGeom prst="roundRect">
            <a:avLst/>
          </a:prstGeom>
          <a:solidFill>
            <a:schemeClr val="accent6">
              <a:lumMod val="20000"/>
              <a:lumOff val="80000"/>
            </a:schemeClr>
          </a:solidFill>
          <a:ln w="2222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03" name="Group 102">
            <a:extLst>
              <a:ext uri="{FF2B5EF4-FFF2-40B4-BE49-F238E27FC236}">
                <a16:creationId xmlns:a16="http://schemas.microsoft.com/office/drawing/2014/main" id="{B4F0A24E-B44B-B50C-AA0B-523E17088521}"/>
              </a:ext>
            </a:extLst>
          </p:cNvPr>
          <p:cNvGrpSpPr/>
          <p:nvPr/>
        </p:nvGrpSpPr>
        <p:grpSpPr>
          <a:xfrm>
            <a:off x="8917391" y="5199154"/>
            <a:ext cx="3165114" cy="1529221"/>
            <a:chOff x="9554109" y="2776958"/>
            <a:chExt cx="3165114" cy="838102"/>
          </a:xfrm>
        </p:grpSpPr>
        <p:sp>
          <p:nvSpPr>
            <p:cNvPr id="104" name="Rounded Rectangle 103">
              <a:extLst>
                <a:ext uri="{FF2B5EF4-FFF2-40B4-BE49-F238E27FC236}">
                  <a16:creationId xmlns:a16="http://schemas.microsoft.com/office/drawing/2014/main" id="{FDF08942-FC5A-9E10-978D-0E3FF0C8D265}"/>
                </a:ext>
              </a:extLst>
            </p:cNvPr>
            <p:cNvSpPr/>
            <p:nvPr/>
          </p:nvSpPr>
          <p:spPr>
            <a:xfrm>
              <a:off x="9554109" y="2776958"/>
              <a:ext cx="3165114" cy="838102"/>
            </a:xfrm>
            <a:prstGeom prst="roundRect">
              <a:avLst>
                <a:gd name="adj" fmla="val 5897"/>
              </a:avLst>
            </a:prstGeom>
            <a:solidFill>
              <a:schemeClr val="tx2">
                <a:lumMod val="40000"/>
                <a:lumOff val="60000"/>
              </a:schemeClr>
            </a:solidFill>
            <a:ln w="22225">
              <a:solidFill>
                <a:schemeClr val="tx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cxnSp>
          <p:nvCxnSpPr>
            <p:cNvPr id="112" name="Straight Arrow Connector 111">
              <a:extLst>
                <a:ext uri="{FF2B5EF4-FFF2-40B4-BE49-F238E27FC236}">
                  <a16:creationId xmlns:a16="http://schemas.microsoft.com/office/drawing/2014/main" id="{811A2D26-8C0B-7F13-D8BB-BBEA100A6C98}"/>
                </a:ext>
              </a:extLst>
            </p:cNvPr>
            <p:cNvCxnSpPr>
              <a:cxnSpLocks/>
            </p:cNvCxnSpPr>
            <p:nvPr/>
          </p:nvCxnSpPr>
          <p:spPr>
            <a:xfrm>
              <a:off x="10228566" y="3329423"/>
              <a:ext cx="1468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9" name="Curved Connector 68">
            <a:extLst>
              <a:ext uri="{FF2B5EF4-FFF2-40B4-BE49-F238E27FC236}">
                <a16:creationId xmlns:a16="http://schemas.microsoft.com/office/drawing/2014/main" id="{F1B510D1-5BFA-2847-0580-9D73D82CB3FE}"/>
              </a:ext>
            </a:extLst>
          </p:cNvPr>
          <p:cNvCxnSpPr>
            <a:cxnSpLocks/>
            <a:stCxn id="478" idx="0"/>
            <a:endCxn id="507" idx="1"/>
          </p:cNvCxnSpPr>
          <p:nvPr/>
        </p:nvCxnSpPr>
        <p:spPr>
          <a:xfrm flipV="1">
            <a:off x="5563505" y="1687938"/>
            <a:ext cx="1585114" cy="1655382"/>
          </a:xfrm>
          <a:prstGeom prst="curvedConnector3">
            <a:avLst>
              <a:gd name="adj1" fmla="val 50000"/>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rapezoid 37">
            <a:extLst>
              <a:ext uri="{FF2B5EF4-FFF2-40B4-BE49-F238E27FC236}">
                <a16:creationId xmlns:a16="http://schemas.microsoft.com/office/drawing/2014/main" id="{EB0DA3FD-FCF8-EEF5-EEBE-C836764856FA}"/>
              </a:ext>
            </a:extLst>
          </p:cNvPr>
          <p:cNvSpPr/>
          <p:nvPr/>
        </p:nvSpPr>
        <p:spPr>
          <a:xfrm rot="5400000">
            <a:off x="3004750" y="2789724"/>
            <a:ext cx="951230" cy="1114483"/>
          </a:xfrm>
          <a:prstGeom prst="trapezoid">
            <a:avLst/>
          </a:prstGeom>
          <a:solidFill>
            <a:schemeClr val="bg1">
              <a:lumMod val="6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3ADC0566-D8DE-43B3-3C4D-89D089691953}"/>
              </a:ext>
            </a:extLst>
          </p:cNvPr>
          <p:cNvPicPr>
            <a:picLocks noChangeAspect="1"/>
          </p:cNvPicPr>
          <p:nvPr/>
        </p:nvPicPr>
        <p:blipFill>
          <a:blip r:embed="rId3"/>
          <a:stretch>
            <a:fillRect/>
          </a:stretch>
        </p:blipFill>
        <p:spPr>
          <a:xfrm>
            <a:off x="2993511" y="3168389"/>
            <a:ext cx="1019723" cy="280407"/>
          </a:xfrm>
          <a:prstGeom prst="rect">
            <a:avLst/>
          </a:prstGeom>
        </p:spPr>
      </p:pic>
      <p:sp>
        <p:nvSpPr>
          <p:cNvPr id="74" name="Trapezoid 73">
            <a:extLst>
              <a:ext uri="{FF2B5EF4-FFF2-40B4-BE49-F238E27FC236}">
                <a16:creationId xmlns:a16="http://schemas.microsoft.com/office/drawing/2014/main" id="{E6CED635-D69C-9DD7-7C8D-40BDA8D12C7C}"/>
              </a:ext>
            </a:extLst>
          </p:cNvPr>
          <p:cNvSpPr/>
          <p:nvPr/>
        </p:nvSpPr>
        <p:spPr>
          <a:xfrm rot="5400000">
            <a:off x="6204049" y="4386017"/>
            <a:ext cx="951231" cy="1114482"/>
          </a:xfrm>
          <a:prstGeom prst="trapezoid">
            <a:avLst/>
          </a:prstGeom>
          <a:solidFill>
            <a:schemeClr val="bg1">
              <a:lumMod val="6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Curved Connector 79">
            <a:extLst>
              <a:ext uri="{FF2B5EF4-FFF2-40B4-BE49-F238E27FC236}">
                <a16:creationId xmlns:a16="http://schemas.microsoft.com/office/drawing/2014/main" id="{AD620A97-1E9B-53D2-1756-E25D54A5B2B9}"/>
              </a:ext>
            </a:extLst>
          </p:cNvPr>
          <p:cNvCxnSpPr>
            <a:cxnSpLocks/>
            <a:stCxn id="478" idx="0"/>
            <a:endCxn id="74" idx="2"/>
          </p:cNvCxnSpPr>
          <p:nvPr/>
        </p:nvCxnSpPr>
        <p:spPr>
          <a:xfrm>
            <a:off x="5563505" y="3343320"/>
            <a:ext cx="558919" cy="1599939"/>
          </a:xfrm>
          <a:prstGeom prst="curvedConnector3">
            <a:avLst>
              <a:gd name="adj1" fmla="val 50000"/>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9E768331-F126-3D86-F0B5-195414B1CA87}"/>
              </a:ext>
            </a:extLst>
          </p:cNvPr>
          <p:cNvCxnSpPr>
            <a:cxnSpLocks/>
            <a:stCxn id="470" idx="3"/>
            <a:endCxn id="38" idx="2"/>
          </p:cNvCxnSpPr>
          <p:nvPr/>
        </p:nvCxnSpPr>
        <p:spPr>
          <a:xfrm flipV="1">
            <a:off x="1633441" y="3346966"/>
            <a:ext cx="1289683" cy="4979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2" name="TextBox 601">
            <a:extLst>
              <a:ext uri="{FF2B5EF4-FFF2-40B4-BE49-F238E27FC236}">
                <a16:creationId xmlns:a16="http://schemas.microsoft.com/office/drawing/2014/main" id="{9C13D97A-2699-C050-0273-F859457EC27B}"/>
              </a:ext>
            </a:extLst>
          </p:cNvPr>
          <p:cNvSpPr txBox="1"/>
          <p:nvPr/>
        </p:nvSpPr>
        <p:spPr>
          <a:xfrm>
            <a:off x="10903680" y="1073339"/>
            <a:ext cx="1251215" cy="523220"/>
          </a:xfrm>
          <a:prstGeom prst="rect">
            <a:avLst/>
          </a:prstGeom>
          <a:noFill/>
        </p:spPr>
        <p:txBody>
          <a:bodyPr wrap="square" rtlCol="0">
            <a:spAutoFit/>
          </a:bodyPr>
          <a:lstStyle/>
          <a:p>
            <a:r>
              <a:rPr lang="en-US" sz="2800" b="1" dirty="0" err="1">
                <a:latin typeface="Helvetica Light" panose="020B0403020202020204" pitchFamily="34" charset="0"/>
                <a:cs typeface="Arial" panose="020B0604020202020204" pitchFamily="34" charset="0"/>
              </a:rPr>
              <a:t>MoIE</a:t>
            </a:r>
            <a:endParaRPr lang="en-US" sz="2800" b="1" dirty="0">
              <a:latin typeface="Helvetica Light" panose="020B0403020202020204" pitchFamily="34" charset="0"/>
              <a:cs typeface="Arial" panose="020B0604020202020204" pitchFamily="34" charset="0"/>
            </a:endParaRPr>
          </a:p>
        </p:txBody>
      </p:sp>
      <p:pic>
        <p:nvPicPr>
          <p:cNvPr id="23" name="Picture 22">
            <a:extLst>
              <a:ext uri="{FF2B5EF4-FFF2-40B4-BE49-F238E27FC236}">
                <a16:creationId xmlns:a16="http://schemas.microsoft.com/office/drawing/2014/main" id="{DECF7A92-3978-7B48-6FD7-3A869E8699E3}"/>
              </a:ext>
            </a:extLst>
          </p:cNvPr>
          <p:cNvPicPr>
            <a:picLocks noChangeAspect="1"/>
          </p:cNvPicPr>
          <p:nvPr/>
        </p:nvPicPr>
        <p:blipFill>
          <a:blip r:embed="rId4"/>
          <a:stretch>
            <a:fillRect/>
          </a:stretch>
        </p:blipFill>
        <p:spPr>
          <a:xfrm>
            <a:off x="6233730" y="4768758"/>
            <a:ext cx="911062" cy="278757"/>
          </a:xfrm>
          <a:prstGeom prst="rect">
            <a:avLst/>
          </a:prstGeom>
        </p:spPr>
      </p:pic>
      <p:grpSp>
        <p:nvGrpSpPr>
          <p:cNvPr id="39" name="Group 38">
            <a:extLst>
              <a:ext uri="{FF2B5EF4-FFF2-40B4-BE49-F238E27FC236}">
                <a16:creationId xmlns:a16="http://schemas.microsoft.com/office/drawing/2014/main" id="{6B06918E-5382-B808-F92D-BBCEBC8FFF37}"/>
              </a:ext>
            </a:extLst>
          </p:cNvPr>
          <p:cNvGrpSpPr/>
          <p:nvPr/>
        </p:nvGrpSpPr>
        <p:grpSpPr>
          <a:xfrm>
            <a:off x="125483" y="2604314"/>
            <a:ext cx="2598655" cy="1467501"/>
            <a:chOff x="3358430" y="4010196"/>
            <a:chExt cx="4541787" cy="3320494"/>
          </a:xfrm>
        </p:grpSpPr>
        <p:sp>
          <p:nvSpPr>
            <p:cNvPr id="470" name="Rectangle 469">
              <a:extLst>
                <a:ext uri="{FF2B5EF4-FFF2-40B4-BE49-F238E27FC236}">
                  <a16:creationId xmlns:a16="http://schemas.microsoft.com/office/drawing/2014/main" id="{25B9F3F0-DA2B-2F3A-8160-76C7B8E6C041}"/>
                </a:ext>
              </a:extLst>
            </p:cNvPr>
            <p:cNvSpPr/>
            <p:nvPr/>
          </p:nvSpPr>
          <p:spPr>
            <a:xfrm>
              <a:off x="3895661" y="5024221"/>
              <a:ext cx="2098296" cy="1558074"/>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bird sitting on a branch&#10;&#10;Description automatically generated">
              <a:extLst>
                <a:ext uri="{FF2B5EF4-FFF2-40B4-BE49-F238E27FC236}">
                  <a16:creationId xmlns:a16="http://schemas.microsoft.com/office/drawing/2014/main" id="{1D707051-6732-725D-28B3-82493674986C}"/>
                </a:ext>
              </a:extLst>
            </p:cNvPr>
            <p:cNvPicPr>
              <a:picLocks noChangeAspect="1"/>
            </p:cNvPicPr>
            <p:nvPr/>
          </p:nvPicPr>
          <p:blipFill>
            <a:blip r:embed="rId5"/>
            <a:stretch>
              <a:fillRect/>
            </a:stretch>
          </p:blipFill>
          <p:spPr>
            <a:xfrm>
              <a:off x="4582252" y="5552282"/>
              <a:ext cx="1778409" cy="1778408"/>
            </a:xfrm>
            <a:prstGeom prst="rect">
              <a:avLst/>
            </a:prstGeom>
          </p:spPr>
        </p:pic>
        <p:pic>
          <p:nvPicPr>
            <p:cNvPr id="22" name="Picture 21" descr="A bird standing on a branch&#10;&#10;Description automatically generated with medium confidence">
              <a:extLst>
                <a:ext uri="{FF2B5EF4-FFF2-40B4-BE49-F238E27FC236}">
                  <a16:creationId xmlns:a16="http://schemas.microsoft.com/office/drawing/2014/main" id="{4BF14BDD-D397-5059-656D-D88B85FA3F6C}"/>
                </a:ext>
              </a:extLst>
            </p:cNvPr>
            <p:cNvPicPr>
              <a:picLocks noChangeAspect="1"/>
            </p:cNvPicPr>
            <p:nvPr/>
          </p:nvPicPr>
          <p:blipFill>
            <a:blip r:embed="rId6"/>
            <a:stretch>
              <a:fillRect/>
            </a:stretch>
          </p:blipFill>
          <p:spPr>
            <a:xfrm>
              <a:off x="3358430" y="5504080"/>
              <a:ext cx="1301196" cy="1762212"/>
            </a:xfrm>
            <a:prstGeom prst="rect">
              <a:avLst/>
            </a:prstGeom>
          </p:spPr>
        </p:pic>
        <p:pic>
          <p:nvPicPr>
            <p:cNvPr id="26" name="Picture 25" descr="A bird sitting on a branch&#10;&#10;Description automatically generated">
              <a:extLst>
                <a:ext uri="{FF2B5EF4-FFF2-40B4-BE49-F238E27FC236}">
                  <a16:creationId xmlns:a16="http://schemas.microsoft.com/office/drawing/2014/main" id="{889944DF-C456-084D-647B-F57E9CE3C685}"/>
                </a:ext>
              </a:extLst>
            </p:cNvPr>
            <p:cNvPicPr>
              <a:picLocks noChangeAspect="1"/>
            </p:cNvPicPr>
            <p:nvPr/>
          </p:nvPicPr>
          <p:blipFill>
            <a:blip r:embed="rId7"/>
            <a:stretch>
              <a:fillRect/>
            </a:stretch>
          </p:blipFill>
          <p:spPr>
            <a:xfrm>
              <a:off x="3366805" y="4010196"/>
              <a:ext cx="1301196" cy="1653003"/>
            </a:xfrm>
            <a:prstGeom prst="rect">
              <a:avLst/>
            </a:prstGeom>
          </p:spPr>
        </p:pic>
        <p:pic>
          <p:nvPicPr>
            <p:cNvPr id="29" name="Picture 28" descr="A bird perched on a branch&#10;&#10;Description automatically generated">
              <a:extLst>
                <a:ext uri="{FF2B5EF4-FFF2-40B4-BE49-F238E27FC236}">
                  <a16:creationId xmlns:a16="http://schemas.microsoft.com/office/drawing/2014/main" id="{BAADB86D-5B08-E3A7-BBFC-E15D4F93EDF0}"/>
                </a:ext>
              </a:extLst>
            </p:cNvPr>
            <p:cNvPicPr>
              <a:picLocks noChangeAspect="1"/>
            </p:cNvPicPr>
            <p:nvPr/>
          </p:nvPicPr>
          <p:blipFill>
            <a:blip r:embed="rId8"/>
            <a:stretch>
              <a:fillRect/>
            </a:stretch>
          </p:blipFill>
          <p:spPr>
            <a:xfrm>
              <a:off x="6235732" y="4010196"/>
              <a:ext cx="1620139" cy="1620140"/>
            </a:xfrm>
            <a:prstGeom prst="rect">
              <a:avLst/>
            </a:prstGeom>
          </p:spPr>
        </p:pic>
        <p:pic>
          <p:nvPicPr>
            <p:cNvPr id="31" name="Picture 30" descr="A bird sitting on a branch&#10;&#10;Description automatically generated">
              <a:extLst>
                <a:ext uri="{FF2B5EF4-FFF2-40B4-BE49-F238E27FC236}">
                  <a16:creationId xmlns:a16="http://schemas.microsoft.com/office/drawing/2014/main" id="{41E3CCC3-5A12-6A2E-0822-974988FAD06A}"/>
                </a:ext>
              </a:extLst>
            </p:cNvPr>
            <p:cNvPicPr>
              <a:picLocks noChangeAspect="1"/>
            </p:cNvPicPr>
            <p:nvPr/>
          </p:nvPicPr>
          <p:blipFill>
            <a:blip r:embed="rId9"/>
            <a:stretch>
              <a:fillRect/>
            </a:stretch>
          </p:blipFill>
          <p:spPr>
            <a:xfrm>
              <a:off x="4660608" y="4010196"/>
              <a:ext cx="1595513" cy="1620135"/>
            </a:xfrm>
            <a:prstGeom prst="rect">
              <a:avLst/>
            </a:prstGeom>
          </p:spPr>
        </p:pic>
        <p:pic>
          <p:nvPicPr>
            <p:cNvPr id="37" name="Picture 36" descr="A bird on a branch&#10;&#10;Description automatically generated with medium confidence">
              <a:extLst>
                <a:ext uri="{FF2B5EF4-FFF2-40B4-BE49-F238E27FC236}">
                  <a16:creationId xmlns:a16="http://schemas.microsoft.com/office/drawing/2014/main" id="{6A8EB066-18CA-BEE3-F483-1A5C3BA271D9}"/>
                </a:ext>
              </a:extLst>
            </p:cNvPr>
            <p:cNvPicPr>
              <a:picLocks noChangeAspect="1"/>
            </p:cNvPicPr>
            <p:nvPr/>
          </p:nvPicPr>
          <p:blipFill>
            <a:blip r:embed="rId10"/>
            <a:stretch>
              <a:fillRect/>
            </a:stretch>
          </p:blipFill>
          <p:spPr>
            <a:xfrm>
              <a:off x="6191387" y="5576203"/>
              <a:ext cx="1708830" cy="1754487"/>
            </a:xfrm>
            <a:prstGeom prst="rect">
              <a:avLst/>
            </a:prstGeom>
          </p:spPr>
        </p:pic>
      </p:grpSp>
      <p:pic>
        <p:nvPicPr>
          <p:cNvPr id="40" name="Picture 39" descr="A bird sitting on a branch&#10;&#10;Description automatically generated">
            <a:extLst>
              <a:ext uri="{FF2B5EF4-FFF2-40B4-BE49-F238E27FC236}">
                <a16:creationId xmlns:a16="http://schemas.microsoft.com/office/drawing/2014/main" id="{47CAB81C-AB34-2BCE-1D27-21E80AF37457}"/>
              </a:ext>
            </a:extLst>
          </p:cNvPr>
          <p:cNvPicPr>
            <a:picLocks noChangeAspect="1"/>
          </p:cNvPicPr>
          <p:nvPr/>
        </p:nvPicPr>
        <p:blipFill>
          <a:blip r:embed="rId5"/>
          <a:stretch>
            <a:fillRect/>
          </a:stretch>
        </p:blipFill>
        <p:spPr>
          <a:xfrm>
            <a:off x="5790108" y="3818350"/>
            <a:ext cx="529748" cy="482137"/>
          </a:xfrm>
          <a:prstGeom prst="rect">
            <a:avLst/>
          </a:prstGeom>
        </p:spPr>
      </p:pic>
      <p:pic>
        <p:nvPicPr>
          <p:cNvPr id="42" name="Picture 41" descr="A bird on a branch&#10;&#10;Description automatically generated with medium confidence">
            <a:extLst>
              <a:ext uri="{FF2B5EF4-FFF2-40B4-BE49-F238E27FC236}">
                <a16:creationId xmlns:a16="http://schemas.microsoft.com/office/drawing/2014/main" id="{55997EA7-7E37-4F11-710C-5915DB362264}"/>
              </a:ext>
            </a:extLst>
          </p:cNvPr>
          <p:cNvPicPr>
            <a:picLocks noChangeAspect="1"/>
          </p:cNvPicPr>
          <p:nvPr/>
        </p:nvPicPr>
        <p:blipFill>
          <a:blip r:embed="rId10"/>
          <a:stretch>
            <a:fillRect/>
          </a:stretch>
        </p:blipFill>
        <p:spPr>
          <a:xfrm>
            <a:off x="5281682" y="3818353"/>
            <a:ext cx="529748" cy="482134"/>
          </a:xfrm>
          <a:prstGeom prst="rect">
            <a:avLst/>
          </a:prstGeom>
        </p:spPr>
      </p:pic>
      <p:pic>
        <p:nvPicPr>
          <p:cNvPr id="477" name="Picture 476">
            <a:extLst>
              <a:ext uri="{FF2B5EF4-FFF2-40B4-BE49-F238E27FC236}">
                <a16:creationId xmlns:a16="http://schemas.microsoft.com/office/drawing/2014/main" id="{96918E09-C7CB-072D-F06B-E50089A69EBE}"/>
              </a:ext>
            </a:extLst>
          </p:cNvPr>
          <p:cNvPicPr>
            <a:picLocks noChangeAspect="1"/>
          </p:cNvPicPr>
          <p:nvPr/>
        </p:nvPicPr>
        <p:blipFill>
          <a:blip r:embed="rId11"/>
          <a:stretch>
            <a:fillRect/>
          </a:stretch>
        </p:blipFill>
        <p:spPr>
          <a:xfrm>
            <a:off x="4090415" y="3326763"/>
            <a:ext cx="330030" cy="33113"/>
          </a:xfrm>
          <a:prstGeom prst="rect">
            <a:avLst/>
          </a:prstGeom>
        </p:spPr>
      </p:pic>
      <p:sp>
        <p:nvSpPr>
          <p:cNvPr id="478" name="Trapezoid 477">
            <a:extLst>
              <a:ext uri="{FF2B5EF4-FFF2-40B4-BE49-F238E27FC236}">
                <a16:creationId xmlns:a16="http://schemas.microsoft.com/office/drawing/2014/main" id="{9EEEC292-F582-ABFF-42A3-75A57EC73186}"/>
              </a:ext>
            </a:extLst>
          </p:cNvPr>
          <p:cNvSpPr/>
          <p:nvPr/>
        </p:nvSpPr>
        <p:spPr>
          <a:xfrm rot="5400000">
            <a:off x="4530648" y="2786078"/>
            <a:ext cx="951231" cy="1114482"/>
          </a:xfrm>
          <a:prstGeom prst="trapezoid">
            <a:avLst/>
          </a:prstGeom>
          <a:solidFill>
            <a:schemeClr val="bg1">
              <a:lumMod val="6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2" name="Picture 481">
            <a:extLst>
              <a:ext uri="{FF2B5EF4-FFF2-40B4-BE49-F238E27FC236}">
                <a16:creationId xmlns:a16="http://schemas.microsoft.com/office/drawing/2014/main" id="{92392FCD-FF16-E7D6-D5AD-C7186C3CF975}"/>
              </a:ext>
            </a:extLst>
          </p:cNvPr>
          <p:cNvPicPr>
            <a:picLocks noChangeAspect="1"/>
          </p:cNvPicPr>
          <p:nvPr/>
        </p:nvPicPr>
        <p:blipFill>
          <a:blip r:embed="rId12"/>
          <a:stretch>
            <a:fillRect/>
          </a:stretch>
        </p:blipFill>
        <p:spPr>
          <a:xfrm>
            <a:off x="4568860" y="3206209"/>
            <a:ext cx="911058" cy="278757"/>
          </a:xfrm>
          <a:prstGeom prst="rect">
            <a:avLst/>
          </a:prstGeom>
        </p:spPr>
      </p:pic>
      <p:pic>
        <p:nvPicPr>
          <p:cNvPr id="490" name="Picture 489">
            <a:extLst>
              <a:ext uri="{FF2B5EF4-FFF2-40B4-BE49-F238E27FC236}">
                <a16:creationId xmlns:a16="http://schemas.microsoft.com/office/drawing/2014/main" id="{05B392CB-52E7-7D3F-4D1A-2C7B32BCC283}"/>
              </a:ext>
            </a:extLst>
          </p:cNvPr>
          <p:cNvPicPr>
            <a:picLocks noChangeAspect="1"/>
          </p:cNvPicPr>
          <p:nvPr/>
        </p:nvPicPr>
        <p:blipFill>
          <a:blip r:embed="rId11"/>
          <a:stretch>
            <a:fillRect/>
          </a:stretch>
        </p:blipFill>
        <p:spPr>
          <a:xfrm>
            <a:off x="7330270" y="4911093"/>
            <a:ext cx="330030" cy="33113"/>
          </a:xfrm>
          <a:prstGeom prst="rect">
            <a:avLst/>
          </a:prstGeom>
        </p:spPr>
      </p:pic>
      <p:sp>
        <p:nvSpPr>
          <p:cNvPr id="492" name="Trapezoid 491">
            <a:extLst>
              <a:ext uri="{FF2B5EF4-FFF2-40B4-BE49-F238E27FC236}">
                <a16:creationId xmlns:a16="http://schemas.microsoft.com/office/drawing/2014/main" id="{E3D5B724-19D3-7E16-2FF4-ADE3C09BFEA8}"/>
              </a:ext>
            </a:extLst>
          </p:cNvPr>
          <p:cNvSpPr/>
          <p:nvPr/>
        </p:nvSpPr>
        <p:spPr>
          <a:xfrm rot="5400000">
            <a:off x="7677330" y="4386018"/>
            <a:ext cx="951231" cy="1114482"/>
          </a:xfrm>
          <a:prstGeom prst="trapezoid">
            <a:avLst/>
          </a:prstGeom>
          <a:solidFill>
            <a:schemeClr val="bg1">
              <a:lumMod val="6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5" name="Picture 494">
            <a:extLst>
              <a:ext uri="{FF2B5EF4-FFF2-40B4-BE49-F238E27FC236}">
                <a16:creationId xmlns:a16="http://schemas.microsoft.com/office/drawing/2014/main" id="{A142BBD8-1786-3D10-05EE-C9C4AE79256B}"/>
              </a:ext>
            </a:extLst>
          </p:cNvPr>
          <p:cNvPicPr>
            <a:picLocks noChangeAspect="1"/>
          </p:cNvPicPr>
          <p:nvPr/>
        </p:nvPicPr>
        <p:blipFill>
          <a:blip r:embed="rId13"/>
          <a:stretch>
            <a:fillRect/>
          </a:stretch>
        </p:blipFill>
        <p:spPr>
          <a:xfrm>
            <a:off x="7660300" y="4774154"/>
            <a:ext cx="911060" cy="278757"/>
          </a:xfrm>
          <a:prstGeom prst="rect">
            <a:avLst/>
          </a:prstGeom>
        </p:spPr>
      </p:pic>
      <p:cxnSp>
        <p:nvCxnSpPr>
          <p:cNvPr id="498" name="Curved Connector 497">
            <a:extLst>
              <a:ext uri="{FF2B5EF4-FFF2-40B4-BE49-F238E27FC236}">
                <a16:creationId xmlns:a16="http://schemas.microsoft.com/office/drawing/2014/main" id="{FFC39F8F-F25A-642F-7202-5433A5AEB1D0}"/>
              </a:ext>
            </a:extLst>
          </p:cNvPr>
          <p:cNvCxnSpPr>
            <a:cxnSpLocks/>
            <a:stCxn id="492" idx="0"/>
            <a:endCxn id="75" idx="1"/>
          </p:cNvCxnSpPr>
          <p:nvPr/>
        </p:nvCxnSpPr>
        <p:spPr>
          <a:xfrm flipH="1" flipV="1">
            <a:off x="8406345" y="3221332"/>
            <a:ext cx="303842" cy="1721928"/>
          </a:xfrm>
          <a:prstGeom prst="curvedConnector5">
            <a:avLst>
              <a:gd name="adj1" fmla="val -75236"/>
              <a:gd name="adj2" fmla="val 53619"/>
              <a:gd name="adj3" fmla="val 175236"/>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a:extLst>
              <a:ext uri="{FF2B5EF4-FFF2-40B4-BE49-F238E27FC236}">
                <a16:creationId xmlns:a16="http://schemas.microsoft.com/office/drawing/2014/main" id="{ECF98DFD-9918-A9F5-A9FE-07D21DBC04BD}"/>
              </a:ext>
            </a:extLst>
          </p:cNvPr>
          <p:cNvCxnSpPr>
            <a:cxnSpLocks/>
            <a:stCxn id="492" idx="0"/>
            <a:endCxn id="85" idx="2"/>
          </p:cNvCxnSpPr>
          <p:nvPr/>
        </p:nvCxnSpPr>
        <p:spPr>
          <a:xfrm>
            <a:off x="8710187" y="4943260"/>
            <a:ext cx="376310" cy="1138029"/>
          </a:xfrm>
          <a:prstGeom prst="curvedConnector3">
            <a:avLst>
              <a:gd name="adj1" fmla="val 50000"/>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3" name="Picture 122" descr="A bird on a branch&#10;&#10;Description automatically generated with medium confidence">
            <a:extLst>
              <a:ext uri="{FF2B5EF4-FFF2-40B4-BE49-F238E27FC236}">
                <a16:creationId xmlns:a16="http://schemas.microsoft.com/office/drawing/2014/main" id="{26FE72BA-1647-1C02-3BB9-0CC9A78266EA}"/>
              </a:ext>
            </a:extLst>
          </p:cNvPr>
          <p:cNvPicPr>
            <a:picLocks noChangeAspect="1"/>
          </p:cNvPicPr>
          <p:nvPr/>
        </p:nvPicPr>
        <p:blipFill>
          <a:blip r:embed="rId10"/>
          <a:stretch>
            <a:fillRect/>
          </a:stretch>
        </p:blipFill>
        <p:spPr>
          <a:xfrm>
            <a:off x="10903680" y="5653618"/>
            <a:ext cx="954909" cy="869082"/>
          </a:xfrm>
          <a:prstGeom prst="rect">
            <a:avLst/>
          </a:prstGeom>
        </p:spPr>
      </p:pic>
      <p:sp>
        <p:nvSpPr>
          <p:cNvPr id="462" name="TextBox 461">
            <a:extLst>
              <a:ext uri="{FF2B5EF4-FFF2-40B4-BE49-F238E27FC236}">
                <a16:creationId xmlns:a16="http://schemas.microsoft.com/office/drawing/2014/main" id="{204A1985-EF81-7BF0-7A5C-99D85DD0A0FF}"/>
              </a:ext>
            </a:extLst>
          </p:cNvPr>
          <p:cNvSpPr txBox="1"/>
          <p:nvPr/>
        </p:nvSpPr>
        <p:spPr>
          <a:xfrm>
            <a:off x="1537355" y="289488"/>
            <a:ext cx="9331402" cy="830997"/>
          </a:xfrm>
          <a:prstGeom prst="rect">
            <a:avLst/>
          </a:prstGeom>
          <a:noFill/>
        </p:spPr>
        <p:txBody>
          <a:bodyPr wrap="none" rtlCol="0">
            <a:spAutoFit/>
          </a:bodyPr>
          <a:lstStyle/>
          <a:p>
            <a:pPr algn="ctr"/>
            <a:r>
              <a:rPr lang="en-US" sz="4800" dirty="0">
                <a:latin typeface="Helvetica Light" panose="020B0403020202020204" pitchFamily="34" charset="0"/>
                <a:cs typeface="Arial" panose="020B0604020202020204" pitchFamily="34" charset="0"/>
              </a:rPr>
              <a:t>MoIE identifies diverse concepts </a:t>
            </a:r>
          </a:p>
        </p:txBody>
      </p:sp>
      <p:pic>
        <p:nvPicPr>
          <p:cNvPr id="468" name="Picture 467" descr="A bird standing on a branch&#10;&#10;Description automatically generated with medium confidence">
            <a:extLst>
              <a:ext uri="{FF2B5EF4-FFF2-40B4-BE49-F238E27FC236}">
                <a16:creationId xmlns:a16="http://schemas.microsoft.com/office/drawing/2014/main" id="{23766AD8-E4EC-A1BA-0EBF-8F755D102B96}"/>
              </a:ext>
            </a:extLst>
          </p:cNvPr>
          <p:cNvPicPr>
            <a:picLocks noChangeAspect="1"/>
          </p:cNvPicPr>
          <p:nvPr/>
        </p:nvPicPr>
        <p:blipFill>
          <a:blip r:embed="rId6"/>
          <a:stretch>
            <a:fillRect/>
          </a:stretch>
        </p:blipFill>
        <p:spPr>
          <a:xfrm>
            <a:off x="5865543" y="2482410"/>
            <a:ext cx="473156" cy="434217"/>
          </a:xfrm>
          <a:prstGeom prst="rect">
            <a:avLst/>
          </a:prstGeom>
        </p:spPr>
      </p:pic>
      <p:pic>
        <p:nvPicPr>
          <p:cNvPr id="469" name="Picture 468" descr="A bird sitting on a branch&#10;&#10;Description automatically generated">
            <a:extLst>
              <a:ext uri="{FF2B5EF4-FFF2-40B4-BE49-F238E27FC236}">
                <a16:creationId xmlns:a16="http://schemas.microsoft.com/office/drawing/2014/main" id="{B44B23B4-DCD5-F1FC-A354-0DCC77191243}"/>
              </a:ext>
            </a:extLst>
          </p:cNvPr>
          <p:cNvPicPr>
            <a:picLocks noChangeAspect="1"/>
          </p:cNvPicPr>
          <p:nvPr/>
        </p:nvPicPr>
        <p:blipFill>
          <a:blip r:embed="rId7"/>
          <a:stretch>
            <a:fillRect/>
          </a:stretch>
        </p:blipFill>
        <p:spPr>
          <a:xfrm>
            <a:off x="5865889" y="2038287"/>
            <a:ext cx="460960" cy="468068"/>
          </a:xfrm>
          <a:prstGeom prst="rect">
            <a:avLst/>
          </a:prstGeom>
        </p:spPr>
      </p:pic>
      <p:pic>
        <p:nvPicPr>
          <p:cNvPr id="471" name="Picture 470" descr="A bird perched on a branch&#10;&#10;Description automatically generated">
            <a:extLst>
              <a:ext uri="{FF2B5EF4-FFF2-40B4-BE49-F238E27FC236}">
                <a16:creationId xmlns:a16="http://schemas.microsoft.com/office/drawing/2014/main" id="{C49B852C-843C-410D-48DC-7265AFD38E58}"/>
              </a:ext>
            </a:extLst>
          </p:cNvPr>
          <p:cNvPicPr>
            <a:picLocks noChangeAspect="1"/>
          </p:cNvPicPr>
          <p:nvPr/>
        </p:nvPicPr>
        <p:blipFill>
          <a:blip r:embed="rId8"/>
          <a:stretch>
            <a:fillRect/>
          </a:stretch>
        </p:blipFill>
        <p:spPr>
          <a:xfrm>
            <a:off x="6327035" y="2498093"/>
            <a:ext cx="565224" cy="418534"/>
          </a:xfrm>
          <a:prstGeom prst="rect">
            <a:avLst/>
          </a:prstGeom>
        </p:spPr>
      </p:pic>
      <p:pic>
        <p:nvPicPr>
          <p:cNvPr id="472" name="Picture 471" descr="A bird sitting on a branch&#10;&#10;Description automatically generated">
            <a:extLst>
              <a:ext uri="{FF2B5EF4-FFF2-40B4-BE49-F238E27FC236}">
                <a16:creationId xmlns:a16="http://schemas.microsoft.com/office/drawing/2014/main" id="{A2F5BDA3-D157-D30C-E61F-9D3EB96963E6}"/>
              </a:ext>
            </a:extLst>
          </p:cNvPr>
          <p:cNvPicPr>
            <a:picLocks noChangeAspect="1"/>
          </p:cNvPicPr>
          <p:nvPr/>
        </p:nvPicPr>
        <p:blipFill>
          <a:blip r:embed="rId9"/>
          <a:stretch>
            <a:fillRect/>
          </a:stretch>
        </p:blipFill>
        <p:spPr>
          <a:xfrm>
            <a:off x="6327132" y="2039079"/>
            <a:ext cx="565223" cy="459013"/>
          </a:xfrm>
          <a:prstGeom prst="rect">
            <a:avLst/>
          </a:prstGeom>
        </p:spPr>
      </p:pic>
      <p:grpSp>
        <p:nvGrpSpPr>
          <p:cNvPr id="67" name="Group 66">
            <a:extLst>
              <a:ext uri="{FF2B5EF4-FFF2-40B4-BE49-F238E27FC236}">
                <a16:creationId xmlns:a16="http://schemas.microsoft.com/office/drawing/2014/main" id="{A1024A2B-C7D7-09C5-7274-C1909AA62FB1}"/>
              </a:ext>
            </a:extLst>
          </p:cNvPr>
          <p:cNvGrpSpPr/>
          <p:nvPr/>
        </p:nvGrpSpPr>
        <p:grpSpPr>
          <a:xfrm>
            <a:off x="7148619" y="1255323"/>
            <a:ext cx="3588127" cy="865230"/>
            <a:chOff x="7969958" y="821305"/>
            <a:chExt cx="3588127" cy="865230"/>
          </a:xfrm>
        </p:grpSpPr>
        <p:sp>
          <p:nvSpPr>
            <p:cNvPr id="507" name="Rounded Rectangle 506">
              <a:extLst>
                <a:ext uri="{FF2B5EF4-FFF2-40B4-BE49-F238E27FC236}">
                  <a16:creationId xmlns:a16="http://schemas.microsoft.com/office/drawing/2014/main" id="{6A7DD1CF-DFA0-68DE-2632-0AC816F7549B}"/>
                </a:ext>
              </a:extLst>
            </p:cNvPr>
            <p:cNvSpPr/>
            <p:nvPr/>
          </p:nvSpPr>
          <p:spPr>
            <a:xfrm>
              <a:off x="7969958" y="821305"/>
              <a:ext cx="3588127" cy="865230"/>
            </a:xfrm>
            <a:prstGeom prst="roundRect">
              <a:avLst/>
            </a:prstGeom>
            <a:solidFill>
              <a:schemeClr val="accent2">
                <a:lumMod val="20000"/>
                <a:lumOff val="80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7" name="Picture 466">
              <a:extLst>
                <a:ext uri="{FF2B5EF4-FFF2-40B4-BE49-F238E27FC236}">
                  <a16:creationId xmlns:a16="http://schemas.microsoft.com/office/drawing/2014/main" id="{1C657118-35AF-AA9A-BE37-202A1B977ED4}"/>
                </a:ext>
              </a:extLst>
            </p:cNvPr>
            <p:cNvPicPr>
              <a:picLocks noChangeAspect="1"/>
            </p:cNvPicPr>
            <p:nvPr/>
          </p:nvPicPr>
          <p:blipFill>
            <a:blip r:embed="rId14"/>
            <a:stretch>
              <a:fillRect/>
            </a:stretch>
          </p:blipFill>
          <p:spPr>
            <a:xfrm>
              <a:off x="8053545" y="1240384"/>
              <a:ext cx="3376907" cy="400806"/>
            </a:xfrm>
            <a:prstGeom prst="rect">
              <a:avLst/>
            </a:prstGeom>
          </p:spPr>
        </p:pic>
        <p:sp>
          <p:nvSpPr>
            <p:cNvPr id="510" name="TextBox 509">
              <a:extLst>
                <a:ext uri="{FF2B5EF4-FFF2-40B4-BE49-F238E27FC236}">
                  <a16:creationId xmlns:a16="http://schemas.microsoft.com/office/drawing/2014/main" id="{96B9020E-D114-8CCF-1255-5324343CB5FE}"/>
                </a:ext>
              </a:extLst>
            </p:cNvPr>
            <p:cNvSpPr txBox="1"/>
            <p:nvPr/>
          </p:nvSpPr>
          <p:spPr>
            <a:xfrm>
              <a:off x="9206444" y="835579"/>
              <a:ext cx="1225343" cy="369332"/>
            </a:xfrm>
            <a:prstGeom prst="rect">
              <a:avLst/>
            </a:prstGeom>
            <a:noFill/>
          </p:spPr>
          <p:txBody>
            <a:bodyPr wrap="square" rtlCol="0">
              <a:spAutoFit/>
            </a:bodyPr>
            <a:lstStyle/>
            <a:p>
              <a:r>
                <a:rPr lang="en-US" b="1" dirty="0">
                  <a:latin typeface="Helvetica Light" panose="020B0403020202020204" pitchFamily="34" charset="0"/>
                  <a:cs typeface="Arial" panose="020B0604020202020204" pitchFamily="34" charset="0"/>
                </a:rPr>
                <a:t>Expert4</a:t>
              </a:r>
            </a:p>
          </p:txBody>
        </p:sp>
      </p:grpSp>
      <p:grpSp>
        <p:nvGrpSpPr>
          <p:cNvPr id="71" name="Group 70">
            <a:extLst>
              <a:ext uri="{FF2B5EF4-FFF2-40B4-BE49-F238E27FC236}">
                <a16:creationId xmlns:a16="http://schemas.microsoft.com/office/drawing/2014/main" id="{507B86FC-EC88-96C7-9DDE-DA87A6EE7860}"/>
              </a:ext>
            </a:extLst>
          </p:cNvPr>
          <p:cNvGrpSpPr/>
          <p:nvPr/>
        </p:nvGrpSpPr>
        <p:grpSpPr>
          <a:xfrm>
            <a:off x="8406345" y="2788717"/>
            <a:ext cx="3701345" cy="865230"/>
            <a:chOff x="7969958" y="821305"/>
            <a:chExt cx="3701345" cy="865230"/>
          </a:xfrm>
        </p:grpSpPr>
        <p:sp>
          <p:nvSpPr>
            <p:cNvPr id="75" name="Rounded Rectangle 74">
              <a:extLst>
                <a:ext uri="{FF2B5EF4-FFF2-40B4-BE49-F238E27FC236}">
                  <a16:creationId xmlns:a16="http://schemas.microsoft.com/office/drawing/2014/main" id="{27F316B4-0860-F79F-3F22-3ADE1F85B63A}"/>
                </a:ext>
              </a:extLst>
            </p:cNvPr>
            <p:cNvSpPr/>
            <p:nvPr/>
          </p:nvSpPr>
          <p:spPr>
            <a:xfrm>
              <a:off x="7969958" y="821305"/>
              <a:ext cx="3701345" cy="865230"/>
            </a:xfrm>
            <a:prstGeom prst="roundRect">
              <a:avLst/>
            </a:prstGeom>
            <a:solidFill>
              <a:schemeClr val="accent4">
                <a:lumMod val="20000"/>
                <a:lumOff val="80000"/>
              </a:schemeClr>
            </a:solidFill>
            <a:ln w="2222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D8E49E30-F2DE-C859-C171-15B82CF52112}"/>
                </a:ext>
              </a:extLst>
            </p:cNvPr>
            <p:cNvSpPr txBox="1"/>
            <p:nvPr/>
          </p:nvSpPr>
          <p:spPr>
            <a:xfrm>
              <a:off x="9206444" y="835579"/>
              <a:ext cx="1225343" cy="369332"/>
            </a:xfrm>
            <a:prstGeom prst="rect">
              <a:avLst/>
            </a:prstGeom>
            <a:noFill/>
          </p:spPr>
          <p:txBody>
            <a:bodyPr wrap="square" rtlCol="0">
              <a:spAutoFit/>
            </a:bodyPr>
            <a:lstStyle/>
            <a:p>
              <a:r>
                <a:rPr lang="en-US" b="1" dirty="0">
                  <a:latin typeface="Helvetica Light" panose="020B0403020202020204" pitchFamily="34" charset="0"/>
                  <a:cs typeface="Arial" panose="020B0604020202020204" pitchFamily="34" charset="0"/>
                </a:rPr>
                <a:t>Expert6</a:t>
              </a:r>
            </a:p>
          </p:txBody>
        </p:sp>
      </p:grpSp>
      <p:pic>
        <p:nvPicPr>
          <p:cNvPr id="466" name="Picture 465">
            <a:extLst>
              <a:ext uri="{FF2B5EF4-FFF2-40B4-BE49-F238E27FC236}">
                <a16:creationId xmlns:a16="http://schemas.microsoft.com/office/drawing/2014/main" id="{89C847DF-B379-9F93-C97F-DB8152FC5A8B}"/>
              </a:ext>
            </a:extLst>
          </p:cNvPr>
          <p:cNvPicPr>
            <a:picLocks noChangeAspect="1"/>
          </p:cNvPicPr>
          <p:nvPr/>
        </p:nvPicPr>
        <p:blipFill>
          <a:blip r:embed="rId15"/>
          <a:stretch>
            <a:fillRect/>
          </a:stretch>
        </p:blipFill>
        <p:spPr>
          <a:xfrm>
            <a:off x="8472423" y="3195064"/>
            <a:ext cx="3551635" cy="426900"/>
          </a:xfrm>
          <a:prstGeom prst="rect">
            <a:avLst/>
          </a:prstGeom>
        </p:spPr>
      </p:pic>
      <p:sp>
        <p:nvSpPr>
          <p:cNvPr id="85" name="Trapezoid 84">
            <a:extLst>
              <a:ext uri="{FF2B5EF4-FFF2-40B4-BE49-F238E27FC236}">
                <a16:creationId xmlns:a16="http://schemas.microsoft.com/office/drawing/2014/main" id="{BAFB9D25-0242-3D73-DDCA-9FDD23198354}"/>
              </a:ext>
            </a:extLst>
          </p:cNvPr>
          <p:cNvSpPr/>
          <p:nvPr/>
        </p:nvSpPr>
        <p:spPr>
          <a:xfrm rot="5400000">
            <a:off x="9168122" y="5524047"/>
            <a:ext cx="951231" cy="1114482"/>
          </a:xfrm>
          <a:prstGeom prst="trapezoid">
            <a:avLst/>
          </a:prstGeom>
          <a:solidFill>
            <a:schemeClr val="bg1">
              <a:lumMod val="6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Picture 100">
            <a:extLst>
              <a:ext uri="{FF2B5EF4-FFF2-40B4-BE49-F238E27FC236}">
                <a16:creationId xmlns:a16="http://schemas.microsoft.com/office/drawing/2014/main" id="{EB0527E8-F375-190A-131C-7217C0EA1D3E}"/>
              </a:ext>
            </a:extLst>
          </p:cNvPr>
          <p:cNvPicPr>
            <a:picLocks noChangeAspect="1"/>
          </p:cNvPicPr>
          <p:nvPr/>
        </p:nvPicPr>
        <p:blipFill>
          <a:blip r:embed="rId16"/>
          <a:stretch>
            <a:fillRect/>
          </a:stretch>
        </p:blipFill>
        <p:spPr>
          <a:xfrm>
            <a:off x="9162096" y="5920371"/>
            <a:ext cx="896559" cy="274320"/>
          </a:xfrm>
          <a:prstGeom prst="rect">
            <a:avLst/>
          </a:prstGeom>
        </p:spPr>
      </p:pic>
      <p:sp>
        <p:nvSpPr>
          <p:cNvPr id="113" name="TextBox 112">
            <a:extLst>
              <a:ext uri="{FF2B5EF4-FFF2-40B4-BE49-F238E27FC236}">
                <a16:creationId xmlns:a16="http://schemas.microsoft.com/office/drawing/2014/main" id="{BC4BACBA-E643-B4F1-1228-AA2EBDE62DFC}"/>
              </a:ext>
            </a:extLst>
          </p:cNvPr>
          <p:cNvSpPr txBox="1"/>
          <p:nvPr/>
        </p:nvSpPr>
        <p:spPr>
          <a:xfrm>
            <a:off x="8940613" y="5241720"/>
            <a:ext cx="3283349" cy="369332"/>
          </a:xfrm>
          <a:prstGeom prst="rect">
            <a:avLst/>
          </a:prstGeom>
          <a:noFill/>
        </p:spPr>
        <p:txBody>
          <a:bodyPr wrap="square" rtlCol="0">
            <a:spAutoFit/>
          </a:bodyPr>
          <a:lstStyle/>
          <a:p>
            <a:r>
              <a:rPr lang="en-US" b="1" dirty="0">
                <a:solidFill>
                  <a:srgbClr val="FF0000"/>
                </a:solidFill>
                <a:latin typeface="Helvetica Light" panose="020B0403020202020204" pitchFamily="34" charset="0"/>
                <a:cs typeface="Arial" panose="020B0604020202020204" pitchFamily="34" charset="0"/>
              </a:rPr>
              <a:t>Final Residual (Unexplained)</a:t>
            </a:r>
          </a:p>
        </p:txBody>
      </p:sp>
      <p:cxnSp>
        <p:nvCxnSpPr>
          <p:cNvPr id="114" name="Straight Arrow Connector 113">
            <a:extLst>
              <a:ext uri="{FF2B5EF4-FFF2-40B4-BE49-F238E27FC236}">
                <a16:creationId xmlns:a16="http://schemas.microsoft.com/office/drawing/2014/main" id="{9873770C-8F56-D231-3C21-1D1661704568}"/>
              </a:ext>
            </a:extLst>
          </p:cNvPr>
          <p:cNvCxnSpPr>
            <a:cxnSpLocks/>
            <a:stCxn id="85" idx="0"/>
            <a:endCxn id="123" idx="1"/>
          </p:cNvCxnSpPr>
          <p:nvPr/>
        </p:nvCxnSpPr>
        <p:spPr>
          <a:xfrm>
            <a:off x="10200979" y="6081289"/>
            <a:ext cx="702701" cy="687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79" name="Group 578">
            <a:extLst>
              <a:ext uri="{FF2B5EF4-FFF2-40B4-BE49-F238E27FC236}">
                <a16:creationId xmlns:a16="http://schemas.microsoft.com/office/drawing/2014/main" id="{35974A88-57EC-8E43-34B7-7BAF423EF42B}"/>
              </a:ext>
            </a:extLst>
          </p:cNvPr>
          <p:cNvGrpSpPr/>
          <p:nvPr/>
        </p:nvGrpSpPr>
        <p:grpSpPr>
          <a:xfrm>
            <a:off x="432567" y="1468826"/>
            <a:ext cx="2624008" cy="695622"/>
            <a:chOff x="7926178" y="6507221"/>
            <a:chExt cx="2624008" cy="695622"/>
          </a:xfrm>
        </p:grpSpPr>
        <p:sp>
          <p:nvSpPr>
            <p:cNvPr id="580" name="Rounded Rectangle 579">
              <a:extLst>
                <a:ext uri="{FF2B5EF4-FFF2-40B4-BE49-F238E27FC236}">
                  <a16:creationId xmlns:a16="http://schemas.microsoft.com/office/drawing/2014/main" id="{E4283249-A111-A7D6-1F18-00A1EAFEBE76}"/>
                </a:ext>
              </a:extLst>
            </p:cNvPr>
            <p:cNvSpPr/>
            <p:nvPr/>
          </p:nvSpPr>
          <p:spPr>
            <a:xfrm>
              <a:off x="7926178" y="6543454"/>
              <a:ext cx="2596923" cy="659389"/>
            </a:xfrm>
            <a:prstGeom prst="roundRect">
              <a:avLst/>
            </a:prstGeom>
            <a:noFill/>
          </p:spPr>
          <p:txBody>
            <a:bodyPr wrap="square" rtlCol="0">
              <a:spAutoFit/>
            </a:bodyPr>
            <a:lstStyle/>
            <a:p>
              <a:endParaRPr lang="en-US" b="1" dirty="0">
                <a:solidFill>
                  <a:schemeClr val="tx1"/>
                </a:solidFill>
                <a:latin typeface="Helvetica Light" panose="020B0403020202020204" pitchFamily="34" charset="0"/>
                <a:cs typeface="Arial" panose="020B0604020202020204" pitchFamily="34" charset="0"/>
              </a:endParaRPr>
            </a:p>
          </p:txBody>
        </p:sp>
        <p:sp>
          <p:nvSpPr>
            <p:cNvPr id="581" name="TextBox 580">
              <a:extLst>
                <a:ext uri="{FF2B5EF4-FFF2-40B4-BE49-F238E27FC236}">
                  <a16:creationId xmlns:a16="http://schemas.microsoft.com/office/drawing/2014/main" id="{94259488-5327-5CC0-9DE1-C143D82B0471}"/>
                </a:ext>
              </a:extLst>
            </p:cNvPr>
            <p:cNvSpPr txBox="1"/>
            <p:nvPr/>
          </p:nvSpPr>
          <p:spPr>
            <a:xfrm>
              <a:off x="8691815" y="6507221"/>
              <a:ext cx="1858371" cy="369332"/>
            </a:xfrm>
            <a:prstGeom prst="rect">
              <a:avLst/>
            </a:prstGeom>
            <a:noFill/>
          </p:spPr>
          <p:txBody>
            <a:bodyPr wrap="square" rtlCol="0">
              <a:spAutoFit/>
            </a:bodyPr>
            <a:lstStyle>
              <a:defPPr>
                <a:defRPr lang="en-US"/>
              </a:defPPr>
              <a:lvl1pPr>
                <a:defRPr b="1">
                  <a:latin typeface="Helvetica Light" panose="020B0403020202020204" pitchFamily="34" charset="0"/>
                  <a:cs typeface="Arial" panose="020B0604020202020204" pitchFamily="34" charset="0"/>
                </a:defRPr>
              </a:lvl1pPr>
            </a:lstStyle>
            <a:p>
              <a:r>
                <a:rPr lang="en-US" dirty="0"/>
                <a:t>PCBM + E-LEN</a:t>
              </a:r>
            </a:p>
          </p:txBody>
        </p:sp>
      </p:grpSp>
      <p:pic>
        <p:nvPicPr>
          <p:cNvPr id="583" name="Picture 582">
            <a:extLst>
              <a:ext uri="{FF2B5EF4-FFF2-40B4-BE49-F238E27FC236}">
                <a16:creationId xmlns:a16="http://schemas.microsoft.com/office/drawing/2014/main" id="{CAB74701-B448-688E-36D9-FEDE3E339CB2}"/>
              </a:ext>
            </a:extLst>
          </p:cNvPr>
          <p:cNvPicPr>
            <a:picLocks noChangeAspect="1"/>
          </p:cNvPicPr>
          <p:nvPr/>
        </p:nvPicPr>
        <p:blipFill>
          <a:blip r:embed="rId17"/>
          <a:stretch>
            <a:fillRect/>
          </a:stretch>
        </p:blipFill>
        <p:spPr>
          <a:xfrm>
            <a:off x="119480" y="1832668"/>
            <a:ext cx="3853364" cy="455824"/>
          </a:xfrm>
          <a:prstGeom prst="rect">
            <a:avLst/>
          </a:prstGeom>
        </p:spPr>
      </p:pic>
      <p:sp>
        <p:nvSpPr>
          <p:cNvPr id="587" name="Right Brace 586">
            <a:extLst>
              <a:ext uri="{FF2B5EF4-FFF2-40B4-BE49-F238E27FC236}">
                <a16:creationId xmlns:a16="http://schemas.microsoft.com/office/drawing/2014/main" id="{56DC7B86-4F71-4FAD-CA49-FBFA1D758637}"/>
              </a:ext>
            </a:extLst>
          </p:cNvPr>
          <p:cNvSpPr/>
          <p:nvPr/>
        </p:nvSpPr>
        <p:spPr>
          <a:xfrm rot="16200000">
            <a:off x="1334737" y="1224531"/>
            <a:ext cx="167860" cy="2560194"/>
          </a:xfrm>
          <a:prstGeom prst="rightBrace">
            <a:avLst>
              <a:gd name="adj1" fmla="val 40218"/>
              <a:gd name="adj2" fmla="val 50787"/>
            </a:avLst>
          </a:prstGeom>
          <a:ln w="2222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93" name="TextBox 592">
            <a:extLst>
              <a:ext uri="{FF2B5EF4-FFF2-40B4-BE49-F238E27FC236}">
                <a16:creationId xmlns:a16="http://schemas.microsoft.com/office/drawing/2014/main" id="{FDE9F1CB-5E37-9399-A9B2-20F5C0D1E61C}"/>
              </a:ext>
            </a:extLst>
          </p:cNvPr>
          <p:cNvSpPr txBox="1"/>
          <p:nvPr/>
        </p:nvSpPr>
        <p:spPr>
          <a:xfrm>
            <a:off x="2906983" y="6278925"/>
            <a:ext cx="7002848" cy="646331"/>
          </a:xfrm>
          <a:prstGeom prst="rect">
            <a:avLst/>
          </a:prstGeom>
          <a:noFill/>
        </p:spPr>
        <p:txBody>
          <a:bodyPr wrap="square" rtlCol="0">
            <a:spAutoFit/>
          </a:bodyPr>
          <a:lstStyle>
            <a:defPPr>
              <a:defRPr lang="en-US"/>
            </a:defPPr>
            <a:lvl1pPr>
              <a:defRPr b="1">
                <a:latin typeface="Helvetica Light" panose="020B0403020202020204" pitchFamily="34" charset="0"/>
                <a:cs typeface="Arial" panose="020B0604020202020204" pitchFamily="34" charset="0"/>
              </a:defRPr>
            </a:lvl1pPr>
          </a:lstStyle>
          <a:p>
            <a:pPr marL="285750" indent="-285750">
              <a:buFont typeface="Arial" panose="020B0604020202020204" pitchFamily="34" charset="0"/>
              <a:buChar char="•"/>
            </a:pPr>
            <a:r>
              <a:rPr lang="en-US" sz="1200" dirty="0"/>
              <a:t>Colored concepts are unique to the corresponding expert.</a:t>
            </a:r>
          </a:p>
          <a:p>
            <a:pPr marL="285750" indent="-285750">
              <a:buFont typeface="Arial" panose="020B0604020202020204" pitchFamily="34" charset="0"/>
              <a:buChar char="•"/>
            </a:pPr>
            <a:r>
              <a:rPr lang="en-US" sz="1200" dirty="0"/>
              <a:t>Underlined concepts matches the baselines.</a:t>
            </a:r>
          </a:p>
          <a:p>
            <a:pPr marL="285750" indent="-285750">
              <a:buFont typeface="Arial" panose="020B0604020202020204" pitchFamily="34" charset="0"/>
              <a:buChar char="•"/>
            </a:pPr>
            <a:endParaRPr lang="en-US" sz="1200" dirty="0"/>
          </a:p>
        </p:txBody>
      </p:sp>
      <p:sp>
        <p:nvSpPr>
          <p:cNvPr id="2" name="Slide Number Placeholder 1">
            <a:extLst>
              <a:ext uri="{FF2B5EF4-FFF2-40B4-BE49-F238E27FC236}">
                <a16:creationId xmlns:a16="http://schemas.microsoft.com/office/drawing/2014/main" id="{66020199-43CD-821D-5F3F-8C04C4FA74D5}"/>
              </a:ext>
            </a:extLst>
          </p:cNvPr>
          <p:cNvSpPr>
            <a:spLocks noGrp="1"/>
          </p:cNvSpPr>
          <p:nvPr>
            <p:ph type="sldNum" sz="quarter" idx="12"/>
          </p:nvPr>
        </p:nvSpPr>
        <p:spPr/>
        <p:txBody>
          <a:bodyPr/>
          <a:lstStyle/>
          <a:p>
            <a:fld id="{E373F727-E7F8-2D41-87B8-0A2D76C380FA}" type="slidenum">
              <a:rPr lang="en-US" smtClean="0"/>
              <a:t>26</a:t>
            </a:fld>
            <a:endParaRPr lang="en-US"/>
          </a:p>
        </p:txBody>
      </p:sp>
      <p:pic>
        <p:nvPicPr>
          <p:cNvPr id="5" name="Picture 4" descr="A bird sitting on a branch&#10;&#10;Description automatically generated">
            <a:extLst>
              <a:ext uri="{FF2B5EF4-FFF2-40B4-BE49-F238E27FC236}">
                <a16:creationId xmlns:a16="http://schemas.microsoft.com/office/drawing/2014/main" id="{FFBEA709-FB22-65A0-7641-C0401ECF6DB2}"/>
              </a:ext>
            </a:extLst>
          </p:cNvPr>
          <p:cNvPicPr>
            <a:picLocks noChangeAspect="1"/>
          </p:cNvPicPr>
          <p:nvPr/>
        </p:nvPicPr>
        <p:blipFill>
          <a:blip r:embed="rId5"/>
          <a:stretch>
            <a:fillRect/>
          </a:stretch>
        </p:blipFill>
        <p:spPr>
          <a:xfrm>
            <a:off x="8390911" y="3884525"/>
            <a:ext cx="529748" cy="482137"/>
          </a:xfrm>
          <a:prstGeom prst="rect">
            <a:avLst/>
          </a:prstGeom>
        </p:spPr>
      </p:pic>
    </p:spTree>
    <p:extLst>
      <p:ext uri="{BB962C8B-B14F-4D97-AF65-F5344CB8AC3E}">
        <p14:creationId xmlns:p14="http://schemas.microsoft.com/office/powerpoint/2010/main" val="16949043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 name="Rounded Rectangle 588">
            <a:extLst>
              <a:ext uri="{FF2B5EF4-FFF2-40B4-BE49-F238E27FC236}">
                <a16:creationId xmlns:a16="http://schemas.microsoft.com/office/drawing/2014/main" id="{2F9E7ECA-00BC-89F4-0EB8-0D1451D443B7}"/>
              </a:ext>
            </a:extLst>
          </p:cNvPr>
          <p:cNvSpPr/>
          <p:nvPr/>
        </p:nvSpPr>
        <p:spPr>
          <a:xfrm>
            <a:off x="2862473" y="1040860"/>
            <a:ext cx="9292421" cy="5758773"/>
          </a:xfrm>
          <a:prstGeom prst="roundRect">
            <a:avLst>
              <a:gd name="adj" fmla="val 2327"/>
            </a:avLst>
          </a:prstGeom>
          <a:solidFill>
            <a:schemeClr val="bg1">
              <a:lumMod val="95000"/>
            </a:schemeClr>
          </a:solidFill>
          <a:ln w="2222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8" name="Rounded Rectangle 587">
            <a:extLst>
              <a:ext uri="{FF2B5EF4-FFF2-40B4-BE49-F238E27FC236}">
                <a16:creationId xmlns:a16="http://schemas.microsoft.com/office/drawing/2014/main" id="{8F60820C-67F6-5CD0-A84F-D80C160E9BAF}"/>
              </a:ext>
            </a:extLst>
          </p:cNvPr>
          <p:cNvSpPr/>
          <p:nvPr/>
        </p:nvSpPr>
        <p:spPr>
          <a:xfrm>
            <a:off x="37105" y="1469467"/>
            <a:ext cx="4015573" cy="864132"/>
          </a:xfrm>
          <a:prstGeom prst="roundRect">
            <a:avLst/>
          </a:prstGeom>
          <a:solidFill>
            <a:schemeClr val="accent6">
              <a:lumMod val="20000"/>
              <a:lumOff val="80000"/>
            </a:schemeClr>
          </a:solidFill>
          <a:ln w="2222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03" name="Group 102">
            <a:extLst>
              <a:ext uri="{FF2B5EF4-FFF2-40B4-BE49-F238E27FC236}">
                <a16:creationId xmlns:a16="http://schemas.microsoft.com/office/drawing/2014/main" id="{B4F0A24E-B44B-B50C-AA0B-523E17088521}"/>
              </a:ext>
            </a:extLst>
          </p:cNvPr>
          <p:cNvGrpSpPr/>
          <p:nvPr/>
        </p:nvGrpSpPr>
        <p:grpSpPr>
          <a:xfrm>
            <a:off x="8917391" y="5199154"/>
            <a:ext cx="3165114" cy="1529221"/>
            <a:chOff x="9554109" y="2776958"/>
            <a:chExt cx="3165114" cy="838102"/>
          </a:xfrm>
        </p:grpSpPr>
        <p:sp>
          <p:nvSpPr>
            <p:cNvPr id="104" name="Rounded Rectangle 103">
              <a:extLst>
                <a:ext uri="{FF2B5EF4-FFF2-40B4-BE49-F238E27FC236}">
                  <a16:creationId xmlns:a16="http://schemas.microsoft.com/office/drawing/2014/main" id="{FDF08942-FC5A-9E10-978D-0E3FF0C8D265}"/>
                </a:ext>
              </a:extLst>
            </p:cNvPr>
            <p:cNvSpPr/>
            <p:nvPr/>
          </p:nvSpPr>
          <p:spPr>
            <a:xfrm>
              <a:off x="9554109" y="2776958"/>
              <a:ext cx="3165114" cy="838102"/>
            </a:xfrm>
            <a:prstGeom prst="roundRect">
              <a:avLst>
                <a:gd name="adj" fmla="val 5897"/>
              </a:avLst>
            </a:prstGeom>
            <a:solidFill>
              <a:schemeClr val="tx2">
                <a:lumMod val="40000"/>
                <a:lumOff val="60000"/>
              </a:schemeClr>
            </a:solidFill>
            <a:ln w="22225">
              <a:solidFill>
                <a:schemeClr val="tx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cxnSp>
          <p:nvCxnSpPr>
            <p:cNvPr id="112" name="Straight Arrow Connector 111">
              <a:extLst>
                <a:ext uri="{FF2B5EF4-FFF2-40B4-BE49-F238E27FC236}">
                  <a16:creationId xmlns:a16="http://schemas.microsoft.com/office/drawing/2014/main" id="{811A2D26-8C0B-7F13-D8BB-BBEA100A6C98}"/>
                </a:ext>
              </a:extLst>
            </p:cNvPr>
            <p:cNvCxnSpPr>
              <a:cxnSpLocks/>
            </p:cNvCxnSpPr>
            <p:nvPr/>
          </p:nvCxnSpPr>
          <p:spPr>
            <a:xfrm>
              <a:off x="10228566" y="3329423"/>
              <a:ext cx="1468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9" name="Curved Connector 68">
            <a:extLst>
              <a:ext uri="{FF2B5EF4-FFF2-40B4-BE49-F238E27FC236}">
                <a16:creationId xmlns:a16="http://schemas.microsoft.com/office/drawing/2014/main" id="{F1B510D1-5BFA-2847-0580-9D73D82CB3FE}"/>
              </a:ext>
            </a:extLst>
          </p:cNvPr>
          <p:cNvCxnSpPr>
            <a:cxnSpLocks/>
            <a:stCxn id="478" idx="0"/>
            <a:endCxn id="507" idx="1"/>
          </p:cNvCxnSpPr>
          <p:nvPr/>
        </p:nvCxnSpPr>
        <p:spPr>
          <a:xfrm flipV="1">
            <a:off x="5563505" y="1687938"/>
            <a:ext cx="1585114" cy="1655382"/>
          </a:xfrm>
          <a:prstGeom prst="curvedConnector3">
            <a:avLst>
              <a:gd name="adj1" fmla="val 50000"/>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rapezoid 37">
            <a:extLst>
              <a:ext uri="{FF2B5EF4-FFF2-40B4-BE49-F238E27FC236}">
                <a16:creationId xmlns:a16="http://schemas.microsoft.com/office/drawing/2014/main" id="{EB0DA3FD-FCF8-EEF5-EEBE-C836764856FA}"/>
              </a:ext>
            </a:extLst>
          </p:cNvPr>
          <p:cNvSpPr/>
          <p:nvPr/>
        </p:nvSpPr>
        <p:spPr>
          <a:xfrm rot="5400000">
            <a:off x="3004750" y="2789724"/>
            <a:ext cx="951230" cy="1114483"/>
          </a:xfrm>
          <a:prstGeom prst="trapezoid">
            <a:avLst/>
          </a:prstGeom>
          <a:solidFill>
            <a:schemeClr val="bg1">
              <a:lumMod val="6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3ADC0566-D8DE-43B3-3C4D-89D089691953}"/>
              </a:ext>
            </a:extLst>
          </p:cNvPr>
          <p:cNvPicPr>
            <a:picLocks noChangeAspect="1"/>
          </p:cNvPicPr>
          <p:nvPr/>
        </p:nvPicPr>
        <p:blipFill>
          <a:blip r:embed="rId3"/>
          <a:stretch>
            <a:fillRect/>
          </a:stretch>
        </p:blipFill>
        <p:spPr>
          <a:xfrm>
            <a:off x="2993511" y="3168389"/>
            <a:ext cx="1019723" cy="280407"/>
          </a:xfrm>
          <a:prstGeom prst="rect">
            <a:avLst/>
          </a:prstGeom>
        </p:spPr>
      </p:pic>
      <p:sp>
        <p:nvSpPr>
          <p:cNvPr id="74" name="Trapezoid 73">
            <a:extLst>
              <a:ext uri="{FF2B5EF4-FFF2-40B4-BE49-F238E27FC236}">
                <a16:creationId xmlns:a16="http://schemas.microsoft.com/office/drawing/2014/main" id="{E6CED635-D69C-9DD7-7C8D-40BDA8D12C7C}"/>
              </a:ext>
            </a:extLst>
          </p:cNvPr>
          <p:cNvSpPr/>
          <p:nvPr/>
        </p:nvSpPr>
        <p:spPr>
          <a:xfrm rot="5400000">
            <a:off x="6204049" y="4386017"/>
            <a:ext cx="951231" cy="1114482"/>
          </a:xfrm>
          <a:prstGeom prst="trapezoid">
            <a:avLst/>
          </a:prstGeom>
          <a:solidFill>
            <a:schemeClr val="bg1">
              <a:lumMod val="6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Curved Connector 79">
            <a:extLst>
              <a:ext uri="{FF2B5EF4-FFF2-40B4-BE49-F238E27FC236}">
                <a16:creationId xmlns:a16="http://schemas.microsoft.com/office/drawing/2014/main" id="{AD620A97-1E9B-53D2-1756-E25D54A5B2B9}"/>
              </a:ext>
            </a:extLst>
          </p:cNvPr>
          <p:cNvCxnSpPr>
            <a:cxnSpLocks/>
            <a:stCxn id="478" idx="0"/>
            <a:endCxn id="74" idx="2"/>
          </p:cNvCxnSpPr>
          <p:nvPr/>
        </p:nvCxnSpPr>
        <p:spPr>
          <a:xfrm>
            <a:off x="5563505" y="3343320"/>
            <a:ext cx="558919" cy="1599939"/>
          </a:xfrm>
          <a:prstGeom prst="curvedConnector3">
            <a:avLst>
              <a:gd name="adj1" fmla="val 50000"/>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9E768331-F126-3D86-F0B5-195414B1CA87}"/>
              </a:ext>
            </a:extLst>
          </p:cNvPr>
          <p:cNvCxnSpPr>
            <a:cxnSpLocks/>
            <a:stCxn id="470" idx="3"/>
            <a:endCxn id="38" idx="2"/>
          </p:cNvCxnSpPr>
          <p:nvPr/>
        </p:nvCxnSpPr>
        <p:spPr>
          <a:xfrm flipV="1">
            <a:off x="1633441" y="3346966"/>
            <a:ext cx="1289683" cy="4979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2" name="TextBox 601">
            <a:extLst>
              <a:ext uri="{FF2B5EF4-FFF2-40B4-BE49-F238E27FC236}">
                <a16:creationId xmlns:a16="http://schemas.microsoft.com/office/drawing/2014/main" id="{9C13D97A-2699-C050-0273-F859457EC27B}"/>
              </a:ext>
            </a:extLst>
          </p:cNvPr>
          <p:cNvSpPr txBox="1"/>
          <p:nvPr/>
        </p:nvSpPr>
        <p:spPr>
          <a:xfrm>
            <a:off x="10903680" y="1073339"/>
            <a:ext cx="1251215" cy="523220"/>
          </a:xfrm>
          <a:prstGeom prst="rect">
            <a:avLst/>
          </a:prstGeom>
          <a:noFill/>
        </p:spPr>
        <p:txBody>
          <a:bodyPr wrap="square" rtlCol="0">
            <a:spAutoFit/>
          </a:bodyPr>
          <a:lstStyle/>
          <a:p>
            <a:r>
              <a:rPr lang="en-US" sz="2800" b="1" dirty="0" err="1">
                <a:latin typeface="Helvetica Light" panose="020B0403020202020204" pitchFamily="34" charset="0"/>
                <a:cs typeface="Arial" panose="020B0604020202020204" pitchFamily="34" charset="0"/>
              </a:rPr>
              <a:t>MoIE</a:t>
            </a:r>
            <a:endParaRPr lang="en-US" sz="2800" b="1" dirty="0">
              <a:latin typeface="Helvetica Light" panose="020B0403020202020204" pitchFamily="34" charset="0"/>
              <a:cs typeface="Arial" panose="020B0604020202020204" pitchFamily="34" charset="0"/>
            </a:endParaRPr>
          </a:p>
        </p:txBody>
      </p:sp>
      <p:pic>
        <p:nvPicPr>
          <p:cNvPr id="23" name="Picture 22">
            <a:extLst>
              <a:ext uri="{FF2B5EF4-FFF2-40B4-BE49-F238E27FC236}">
                <a16:creationId xmlns:a16="http://schemas.microsoft.com/office/drawing/2014/main" id="{DECF7A92-3978-7B48-6FD7-3A869E8699E3}"/>
              </a:ext>
            </a:extLst>
          </p:cNvPr>
          <p:cNvPicPr>
            <a:picLocks noChangeAspect="1"/>
          </p:cNvPicPr>
          <p:nvPr/>
        </p:nvPicPr>
        <p:blipFill>
          <a:blip r:embed="rId4"/>
          <a:stretch>
            <a:fillRect/>
          </a:stretch>
        </p:blipFill>
        <p:spPr>
          <a:xfrm>
            <a:off x="6233730" y="4768758"/>
            <a:ext cx="911062" cy="278757"/>
          </a:xfrm>
          <a:prstGeom prst="rect">
            <a:avLst/>
          </a:prstGeom>
        </p:spPr>
      </p:pic>
      <p:grpSp>
        <p:nvGrpSpPr>
          <p:cNvPr id="39" name="Group 38">
            <a:extLst>
              <a:ext uri="{FF2B5EF4-FFF2-40B4-BE49-F238E27FC236}">
                <a16:creationId xmlns:a16="http://schemas.microsoft.com/office/drawing/2014/main" id="{6B06918E-5382-B808-F92D-BBCEBC8FFF37}"/>
              </a:ext>
            </a:extLst>
          </p:cNvPr>
          <p:cNvGrpSpPr/>
          <p:nvPr/>
        </p:nvGrpSpPr>
        <p:grpSpPr>
          <a:xfrm>
            <a:off x="125483" y="2604314"/>
            <a:ext cx="2598655" cy="1467501"/>
            <a:chOff x="3358430" y="4010196"/>
            <a:chExt cx="4541787" cy="3320494"/>
          </a:xfrm>
        </p:grpSpPr>
        <p:sp>
          <p:nvSpPr>
            <p:cNvPr id="470" name="Rectangle 469">
              <a:extLst>
                <a:ext uri="{FF2B5EF4-FFF2-40B4-BE49-F238E27FC236}">
                  <a16:creationId xmlns:a16="http://schemas.microsoft.com/office/drawing/2014/main" id="{25B9F3F0-DA2B-2F3A-8160-76C7B8E6C041}"/>
                </a:ext>
              </a:extLst>
            </p:cNvPr>
            <p:cNvSpPr/>
            <p:nvPr/>
          </p:nvSpPr>
          <p:spPr>
            <a:xfrm>
              <a:off x="3895661" y="5024221"/>
              <a:ext cx="2098296" cy="1558074"/>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bird sitting on a branch&#10;&#10;Description automatically generated">
              <a:extLst>
                <a:ext uri="{FF2B5EF4-FFF2-40B4-BE49-F238E27FC236}">
                  <a16:creationId xmlns:a16="http://schemas.microsoft.com/office/drawing/2014/main" id="{1D707051-6732-725D-28B3-82493674986C}"/>
                </a:ext>
              </a:extLst>
            </p:cNvPr>
            <p:cNvPicPr>
              <a:picLocks noChangeAspect="1"/>
            </p:cNvPicPr>
            <p:nvPr/>
          </p:nvPicPr>
          <p:blipFill>
            <a:blip r:embed="rId5"/>
            <a:stretch>
              <a:fillRect/>
            </a:stretch>
          </p:blipFill>
          <p:spPr>
            <a:xfrm>
              <a:off x="4582252" y="5552282"/>
              <a:ext cx="1778409" cy="1778408"/>
            </a:xfrm>
            <a:prstGeom prst="rect">
              <a:avLst/>
            </a:prstGeom>
          </p:spPr>
        </p:pic>
        <p:pic>
          <p:nvPicPr>
            <p:cNvPr id="22" name="Picture 21" descr="A bird standing on a branch&#10;&#10;Description automatically generated with medium confidence">
              <a:extLst>
                <a:ext uri="{FF2B5EF4-FFF2-40B4-BE49-F238E27FC236}">
                  <a16:creationId xmlns:a16="http://schemas.microsoft.com/office/drawing/2014/main" id="{4BF14BDD-D397-5059-656D-D88B85FA3F6C}"/>
                </a:ext>
              </a:extLst>
            </p:cNvPr>
            <p:cNvPicPr>
              <a:picLocks noChangeAspect="1"/>
            </p:cNvPicPr>
            <p:nvPr/>
          </p:nvPicPr>
          <p:blipFill>
            <a:blip r:embed="rId6"/>
            <a:stretch>
              <a:fillRect/>
            </a:stretch>
          </p:blipFill>
          <p:spPr>
            <a:xfrm>
              <a:off x="3358430" y="5504080"/>
              <a:ext cx="1301196" cy="1762212"/>
            </a:xfrm>
            <a:prstGeom prst="rect">
              <a:avLst/>
            </a:prstGeom>
          </p:spPr>
        </p:pic>
        <p:pic>
          <p:nvPicPr>
            <p:cNvPr id="26" name="Picture 25" descr="A bird sitting on a branch&#10;&#10;Description automatically generated">
              <a:extLst>
                <a:ext uri="{FF2B5EF4-FFF2-40B4-BE49-F238E27FC236}">
                  <a16:creationId xmlns:a16="http://schemas.microsoft.com/office/drawing/2014/main" id="{889944DF-C456-084D-647B-F57E9CE3C685}"/>
                </a:ext>
              </a:extLst>
            </p:cNvPr>
            <p:cNvPicPr>
              <a:picLocks noChangeAspect="1"/>
            </p:cNvPicPr>
            <p:nvPr/>
          </p:nvPicPr>
          <p:blipFill>
            <a:blip r:embed="rId7"/>
            <a:stretch>
              <a:fillRect/>
            </a:stretch>
          </p:blipFill>
          <p:spPr>
            <a:xfrm>
              <a:off x="3366805" y="4010196"/>
              <a:ext cx="1301196" cy="1653003"/>
            </a:xfrm>
            <a:prstGeom prst="rect">
              <a:avLst/>
            </a:prstGeom>
          </p:spPr>
        </p:pic>
        <p:pic>
          <p:nvPicPr>
            <p:cNvPr id="29" name="Picture 28" descr="A bird perched on a branch&#10;&#10;Description automatically generated">
              <a:extLst>
                <a:ext uri="{FF2B5EF4-FFF2-40B4-BE49-F238E27FC236}">
                  <a16:creationId xmlns:a16="http://schemas.microsoft.com/office/drawing/2014/main" id="{BAADB86D-5B08-E3A7-BBFC-E15D4F93EDF0}"/>
                </a:ext>
              </a:extLst>
            </p:cNvPr>
            <p:cNvPicPr>
              <a:picLocks noChangeAspect="1"/>
            </p:cNvPicPr>
            <p:nvPr/>
          </p:nvPicPr>
          <p:blipFill>
            <a:blip r:embed="rId8"/>
            <a:stretch>
              <a:fillRect/>
            </a:stretch>
          </p:blipFill>
          <p:spPr>
            <a:xfrm>
              <a:off x="6235732" y="4010196"/>
              <a:ext cx="1620139" cy="1620140"/>
            </a:xfrm>
            <a:prstGeom prst="rect">
              <a:avLst/>
            </a:prstGeom>
          </p:spPr>
        </p:pic>
        <p:pic>
          <p:nvPicPr>
            <p:cNvPr id="31" name="Picture 30" descr="A bird sitting on a branch&#10;&#10;Description automatically generated">
              <a:extLst>
                <a:ext uri="{FF2B5EF4-FFF2-40B4-BE49-F238E27FC236}">
                  <a16:creationId xmlns:a16="http://schemas.microsoft.com/office/drawing/2014/main" id="{41E3CCC3-5A12-6A2E-0822-974988FAD06A}"/>
                </a:ext>
              </a:extLst>
            </p:cNvPr>
            <p:cNvPicPr>
              <a:picLocks noChangeAspect="1"/>
            </p:cNvPicPr>
            <p:nvPr/>
          </p:nvPicPr>
          <p:blipFill>
            <a:blip r:embed="rId9"/>
            <a:stretch>
              <a:fillRect/>
            </a:stretch>
          </p:blipFill>
          <p:spPr>
            <a:xfrm>
              <a:off x="4660608" y="4010196"/>
              <a:ext cx="1595513" cy="1620135"/>
            </a:xfrm>
            <a:prstGeom prst="rect">
              <a:avLst/>
            </a:prstGeom>
          </p:spPr>
        </p:pic>
        <p:pic>
          <p:nvPicPr>
            <p:cNvPr id="37" name="Picture 36" descr="A bird on a branch&#10;&#10;Description automatically generated with medium confidence">
              <a:extLst>
                <a:ext uri="{FF2B5EF4-FFF2-40B4-BE49-F238E27FC236}">
                  <a16:creationId xmlns:a16="http://schemas.microsoft.com/office/drawing/2014/main" id="{6A8EB066-18CA-BEE3-F483-1A5C3BA271D9}"/>
                </a:ext>
              </a:extLst>
            </p:cNvPr>
            <p:cNvPicPr>
              <a:picLocks noChangeAspect="1"/>
            </p:cNvPicPr>
            <p:nvPr/>
          </p:nvPicPr>
          <p:blipFill>
            <a:blip r:embed="rId10"/>
            <a:stretch>
              <a:fillRect/>
            </a:stretch>
          </p:blipFill>
          <p:spPr>
            <a:xfrm>
              <a:off x="6191387" y="5576203"/>
              <a:ext cx="1708830" cy="1754487"/>
            </a:xfrm>
            <a:prstGeom prst="rect">
              <a:avLst/>
            </a:prstGeom>
          </p:spPr>
        </p:pic>
      </p:grpSp>
      <p:pic>
        <p:nvPicPr>
          <p:cNvPr id="40" name="Picture 39" descr="A bird sitting on a branch&#10;&#10;Description automatically generated">
            <a:extLst>
              <a:ext uri="{FF2B5EF4-FFF2-40B4-BE49-F238E27FC236}">
                <a16:creationId xmlns:a16="http://schemas.microsoft.com/office/drawing/2014/main" id="{47CAB81C-AB34-2BCE-1D27-21E80AF37457}"/>
              </a:ext>
            </a:extLst>
          </p:cNvPr>
          <p:cNvPicPr>
            <a:picLocks noChangeAspect="1"/>
          </p:cNvPicPr>
          <p:nvPr/>
        </p:nvPicPr>
        <p:blipFill>
          <a:blip r:embed="rId5"/>
          <a:stretch>
            <a:fillRect/>
          </a:stretch>
        </p:blipFill>
        <p:spPr>
          <a:xfrm>
            <a:off x="5790108" y="3818350"/>
            <a:ext cx="529748" cy="482137"/>
          </a:xfrm>
          <a:prstGeom prst="rect">
            <a:avLst/>
          </a:prstGeom>
        </p:spPr>
      </p:pic>
      <p:pic>
        <p:nvPicPr>
          <p:cNvPr id="42" name="Picture 41" descr="A bird on a branch&#10;&#10;Description automatically generated with medium confidence">
            <a:extLst>
              <a:ext uri="{FF2B5EF4-FFF2-40B4-BE49-F238E27FC236}">
                <a16:creationId xmlns:a16="http://schemas.microsoft.com/office/drawing/2014/main" id="{55997EA7-7E37-4F11-710C-5915DB362264}"/>
              </a:ext>
            </a:extLst>
          </p:cNvPr>
          <p:cNvPicPr>
            <a:picLocks noChangeAspect="1"/>
          </p:cNvPicPr>
          <p:nvPr/>
        </p:nvPicPr>
        <p:blipFill>
          <a:blip r:embed="rId10"/>
          <a:stretch>
            <a:fillRect/>
          </a:stretch>
        </p:blipFill>
        <p:spPr>
          <a:xfrm>
            <a:off x="5281682" y="3818353"/>
            <a:ext cx="529748" cy="482134"/>
          </a:xfrm>
          <a:prstGeom prst="rect">
            <a:avLst/>
          </a:prstGeom>
        </p:spPr>
      </p:pic>
      <p:pic>
        <p:nvPicPr>
          <p:cNvPr id="477" name="Picture 476">
            <a:extLst>
              <a:ext uri="{FF2B5EF4-FFF2-40B4-BE49-F238E27FC236}">
                <a16:creationId xmlns:a16="http://schemas.microsoft.com/office/drawing/2014/main" id="{96918E09-C7CB-072D-F06B-E50089A69EBE}"/>
              </a:ext>
            </a:extLst>
          </p:cNvPr>
          <p:cNvPicPr>
            <a:picLocks noChangeAspect="1"/>
          </p:cNvPicPr>
          <p:nvPr/>
        </p:nvPicPr>
        <p:blipFill>
          <a:blip r:embed="rId11"/>
          <a:stretch>
            <a:fillRect/>
          </a:stretch>
        </p:blipFill>
        <p:spPr>
          <a:xfrm>
            <a:off x="4090415" y="3326763"/>
            <a:ext cx="330030" cy="33113"/>
          </a:xfrm>
          <a:prstGeom prst="rect">
            <a:avLst/>
          </a:prstGeom>
        </p:spPr>
      </p:pic>
      <p:sp>
        <p:nvSpPr>
          <p:cNvPr id="478" name="Trapezoid 477">
            <a:extLst>
              <a:ext uri="{FF2B5EF4-FFF2-40B4-BE49-F238E27FC236}">
                <a16:creationId xmlns:a16="http://schemas.microsoft.com/office/drawing/2014/main" id="{9EEEC292-F582-ABFF-42A3-75A57EC73186}"/>
              </a:ext>
            </a:extLst>
          </p:cNvPr>
          <p:cNvSpPr/>
          <p:nvPr/>
        </p:nvSpPr>
        <p:spPr>
          <a:xfrm rot="5400000">
            <a:off x="4530648" y="2786078"/>
            <a:ext cx="951231" cy="1114482"/>
          </a:xfrm>
          <a:prstGeom prst="trapezoid">
            <a:avLst/>
          </a:prstGeom>
          <a:solidFill>
            <a:schemeClr val="bg1">
              <a:lumMod val="6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2" name="Picture 481">
            <a:extLst>
              <a:ext uri="{FF2B5EF4-FFF2-40B4-BE49-F238E27FC236}">
                <a16:creationId xmlns:a16="http://schemas.microsoft.com/office/drawing/2014/main" id="{92392FCD-FF16-E7D6-D5AD-C7186C3CF975}"/>
              </a:ext>
            </a:extLst>
          </p:cNvPr>
          <p:cNvPicPr>
            <a:picLocks noChangeAspect="1"/>
          </p:cNvPicPr>
          <p:nvPr/>
        </p:nvPicPr>
        <p:blipFill>
          <a:blip r:embed="rId12"/>
          <a:stretch>
            <a:fillRect/>
          </a:stretch>
        </p:blipFill>
        <p:spPr>
          <a:xfrm>
            <a:off x="4568860" y="3206209"/>
            <a:ext cx="911058" cy="278757"/>
          </a:xfrm>
          <a:prstGeom prst="rect">
            <a:avLst/>
          </a:prstGeom>
        </p:spPr>
      </p:pic>
      <p:pic>
        <p:nvPicPr>
          <p:cNvPr id="490" name="Picture 489">
            <a:extLst>
              <a:ext uri="{FF2B5EF4-FFF2-40B4-BE49-F238E27FC236}">
                <a16:creationId xmlns:a16="http://schemas.microsoft.com/office/drawing/2014/main" id="{05B392CB-52E7-7D3F-4D1A-2C7B32BCC283}"/>
              </a:ext>
            </a:extLst>
          </p:cNvPr>
          <p:cNvPicPr>
            <a:picLocks noChangeAspect="1"/>
          </p:cNvPicPr>
          <p:nvPr/>
        </p:nvPicPr>
        <p:blipFill>
          <a:blip r:embed="rId11"/>
          <a:stretch>
            <a:fillRect/>
          </a:stretch>
        </p:blipFill>
        <p:spPr>
          <a:xfrm>
            <a:off x="7330270" y="4911093"/>
            <a:ext cx="330030" cy="33113"/>
          </a:xfrm>
          <a:prstGeom prst="rect">
            <a:avLst/>
          </a:prstGeom>
        </p:spPr>
      </p:pic>
      <p:sp>
        <p:nvSpPr>
          <p:cNvPr id="492" name="Trapezoid 491">
            <a:extLst>
              <a:ext uri="{FF2B5EF4-FFF2-40B4-BE49-F238E27FC236}">
                <a16:creationId xmlns:a16="http://schemas.microsoft.com/office/drawing/2014/main" id="{E3D5B724-19D3-7E16-2FF4-ADE3C09BFEA8}"/>
              </a:ext>
            </a:extLst>
          </p:cNvPr>
          <p:cNvSpPr/>
          <p:nvPr/>
        </p:nvSpPr>
        <p:spPr>
          <a:xfrm rot="5400000">
            <a:off x="7677330" y="4386018"/>
            <a:ext cx="951231" cy="1114482"/>
          </a:xfrm>
          <a:prstGeom prst="trapezoid">
            <a:avLst/>
          </a:prstGeom>
          <a:solidFill>
            <a:schemeClr val="bg1">
              <a:lumMod val="6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5" name="Picture 494">
            <a:extLst>
              <a:ext uri="{FF2B5EF4-FFF2-40B4-BE49-F238E27FC236}">
                <a16:creationId xmlns:a16="http://schemas.microsoft.com/office/drawing/2014/main" id="{A142BBD8-1786-3D10-05EE-C9C4AE79256B}"/>
              </a:ext>
            </a:extLst>
          </p:cNvPr>
          <p:cNvPicPr>
            <a:picLocks noChangeAspect="1"/>
          </p:cNvPicPr>
          <p:nvPr/>
        </p:nvPicPr>
        <p:blipFill>
          <a:blip r:embed="rId13"/>
          <a:stretch>
            <a:fillRect/>
          </a:stretch>
        </p:blipFill>
        <p:spPr>
          <a:xfrm>
            <a:off x="7660300" y="4774154"/>
            <a:ext cx="911060" cy="278757"/>
          </a:xfrm>
          <a:prstGeom prst="rect">
            <a:avLst/>
          </a:prstGeom>
        </p:spPr>
      </p:pic>
      <p:cxnSp>
        <p:nvCxnSpPr>
          <p:cNvPr id="498" name="Curved Connector 497">
            <a:extLst>
              <a:ext uri="{FF2B5EF4-FFF2-40B4-BE49-F238E27FC236}">
                <a16:creationId xmlns:a16="http://schemas.microsoft.com/office/drawing/2014/main" id="{FFC39F8F-F25A-642F-7202-5433A5AEB1D0}"/>
              </a:ext>
            </a:extLst>
          </p:cNvPr>
          <p:cNvCxnSpPr>
            <a:cxnSpLocks/>
            <a:stCxn id="492" idx="0"/>
            <a:endCxn id="75" idx="1"/>
          </p:cNvCxnSpPr>
          <p:nvPr/>
        </p:nvCxnSpPr>
        <p:spPr>
          <a:xfrm flipH="1" flipV="1">
            <a:off x="8406345" y="3221332"/>
            <a:ext cx="303842" cy="1721928"/>
          </a:xfrm>
          <a:prstGeom prst="curvedConnector5">
            <a:avLst>
              <a:gd name="adj1" fmla="val -75236"/>
              <a:gd name="adj2" fmla="val 53619"/>
              <a:gd name="adj3" fmla="val 175236"/>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a:extLst>
              <a:ext uri="{FF2B5EF4-FFF2-40B4-BE49-F238E27FC236}">
                <a16:creationId xmlns:a16="http://schemas.microsoft.com/office/drawing/2014/main" id="{ECF98DFD-9918-A9F5-A9FE-07D21DBC04BD}"/>
              </a:ext>
            </a:extLst>
          </p:cNvPr>
          <p:cNvCxnSpPr>
            <a:cxnSpLocks/>
            <a:stCxn id="492" idx="0"/>
            <a:endCxn id="85" idx="2"/>
          </p:cNvCxnSpPr>
          <p:nvPr/>
        </p:nvCxnSpPr>
        <p:spPr>
          <a:xfrm>
            <a:off x="8710187" y="4943260"/>
            <a:ext cx="376310" cy="1138029"/>
          </a:xfrm>
          <a:prstGeom prst="curvedConnector3">
            <a:avLst>
              <a:gd name="adj1" fmla="val 50000"/>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3" name="Picture 122" descr="A bird on a branch&#10;&#10;Description automatically generated with medium confidence">
            <a:extLst>
              <a:ext uri="{FF2B5EF4-FFF2-40B4-BE49-F238E27FC236}">
                <a16:creationId xmlns:a16="http://schemas.microsoft.com/office/drawing/2014/main" id="{26FE72BA-1647-1C02-3BB9-0CC9A78266EA}"/>
              </a:ext>
            </a:extLst>
          </p:cNvPr>
          <p:cNvPicPr>
            <a:picLocks noChangeAspect="1"/>
          </p:cNvPicPr>
          <p:nvPr/>
        </p:nvPicPr>
        <p:blipFill>
          <a:blip r:embed="rId10"/>
          <a:stretch>
            <a:fillRect/>
          </a:stretch>
        </p:blipFill>
        <p:spPr>
          <a:xfrm>
            <a:off x="10903680" y="5653618"/>
            <a:ext cx="954909" cy="869082"/>
          </a:xfrm>
          <a:prstGeom prst="rect">
            <a:avLst/>
          </a:prstGeom>
        </p:spPr>
      </p:pic>
      <p:sp>
        <p:nvSpPr>
          <p:cNvPr id="462" name="TextBox 461">
            <a:extLst>
              <a:ext uri="{FF2B5EF4-FFF2-40B4-BE49-F238E27FC236}">
                <a16:creationId xmlns:a16="http://schemas.microsoft.com/office/drawing/2014/main" id="{204A1985-EF81-7BF0-7A5C-99D85DD0A0FF}"/>
              </a:ext>
            </a:extLst>
          </p:cNvPr>
          <p:cNvSpPr txBox="1"/>
          <p:nvPr/>
        </p:nvSpPr>
        <p:spPr>
          <a:xfrm>
            <a:off x="1537355" y="289488"/>
            <a:ext cx="9331402" cy="830997"/>
          </a:xfrm>
          <a:prstGeom prst="rect">
            <a:avLst/>
          </a:prstGeom>
          <a:noFill/>
        </p:spPr>
        <p:txBody>
          <a:bodyPr wrap="none" rtlCol="0">
            <a:spAutoFit/>
          </a:bodyPr>
          <a:lstStyle/>
          <a:p>
            <a:pPr algn="ctr"/>
            <a:r>
              <a:rPr lang="en-US" sz="4800" dirty="0">
                <a:latin typeface="Helvetica Light" panose="020B0403020202020204" pitchFamily="34" charset="0"/>
                <a:cs typeface="Arial" panose="020B0604020202020204" pitchFamily="34" charset="0"/>
              </a:rPr>
              <a:t>MoIE identifies diverse concepts </a:t>
            </a:r>
          </a:p>
        </p:txBody>
      </p:sp>
      <p:pic>
        <p:nvPicPr>
          <p:cNvPr id="468" name="Picture 467" descr="A bird standing on a branch&#10;&#10;Description automatically generated with medium confidence">
            <a:extLst>
              <a:ext uri="{FF2B5EF4-FFF2-40B4-BE49-F238E27FC236}">
                <a16:creationId xmlns:a16="http://schemas.microsoft.com/office/drawing/2014/main" id="{23766AD8-E4EC-A1BA-0EBF-8F755D102B96}"/>
              </a:ext>
            </a:extLst>
          </p:cNvPr>
          <p:cNvPicPr>
            <a:picLocks noChangeAspect="1"/>
          </p:cNvPicPr>
          <p:nvPr/>
        </p:nvPicPr>
        <p:blipFill>
          <a:blip r:embed="rId6"/>
          <a:stretch>
            <a:fillRect/>
          </a:stretch>
        </p:blipFill>
        <p:spPr>
          <a:xfrm>
            <a:off x="5865543" y="2482410"/>
            <a:ext cx="473156" cy="434217"/>
          </a:xfrm>
          <a:prstGeom prst="rect">
            <a:avLst/>
          </a:prstGeom>
        </p:spPr>
      </p:pic>
      <p:pic>
        <p:nvPicPr>
          <p:cNvPr id="469" name="Picture 468" descr="A bird sitting on a branch&#10;&#10;Description automatically generated">
            <a:extLst>
              <a:ext uri="{FF2B5EF4-FFF2-40B4-BE49-F238E27FC236}">
                <a16:creationId xmlns:a16="http://schemas.microsoft.com/office/drawing/2014/main" id="{B44B23B4-DCD5-F1FC-A354-0DCC77191243}"/>
              </a:ext>
            </a:extLst>
          </p:cNvPr>
          <p:cNvPicPr>
            <a:picLocks noChangeAspect="1"/>
          </p:cNvPicPr>
          <p:nvPr/>
        </p:nvPicPr>
        <p:blipFill>
          <a:blip r:embed="rId7"/>
          <a:stretch>
            <a:fillRect/>
          </a:stretch>
        </p:blipFill>
        <p:spPr>
          <a:xfrm>
            <a:off x="5865889" y="2038287"/>
            <a:ext cx="460960" cy="468068"/>
          </a:xfrm>
          <a:prstGeom prst="rect">
            <a:avLst/>
          </a:prstGeom>
        </p:spPr>
      </p:pic>
      <p:pic>
        <p:nvPicPr>
          <p:cNvPr id="471" name="Picture 470" descr="A bird perched on a branch&#10;&#10;Description automatically generated">
            <a:extLst>
              <a:ext uri="{FF2B5EF4-FFF2-40B4-BE49-F238E27FC236}">
                <a16:creationId xmlns:a16="http://schemas.microsoft.com/office/drawing/2014/main" id="{C49B852C-843C-410D-48DC-7265AFD38E58}"/>
              </a:ext>
            </a:extLst>
          </p:cNvPr>
          <p:cNvPicPr>
            <a:picLocks noChangeAspect="1"/>
          </p:cNvPicPr>
          <p:nvPr/>
        </p:nvPicPr>
        <p:blipFill>
          <a:blip r:embed="rId8"/>
          <a:stretch>
            <a:fillRect/>
          </a:stretch>
        </p:blipFill>
        <p:spPr>
          <a:xfrm>
            <a:off x="6327035" y="2498093"/>
            <a:ext cx="565224" cy="418534"/>
          </a:xfrm>
          <a:prstGeom prst="rect">
            <a:avLst/>
          </a:prstGeom>
        </p:spPr>
      </p:pic>
      <p:pic>
        <p:nvPicPr>
          <p:cNvPr id="472" name="Picture 471" descr="A bird sitting on a branch&#10;&#10;Description automatically generated">
            <a:extLst>
              <a:ext uri="{FF2B5EF4-FFF2-40B4-BE49-F238E27FC236}">
                <a16:creationId xmlns:a16="http://schemas.microsoft.com/office/drawing/2014/main" id="{A2F5BDA3-D157-D30C-E61F-9D3EB96963E6}"/>
              </a:ext>
            </a:extLst>
          </p:cNvPr>
          <p:cNvPicPr>
            <a:picLocks noChangeAspect="1"/>
          </p:cNvPicPr>
          <p:nvPr/>
        </p:nvPicPr>
        <p:blipFill>
          <a:blip r:embed="rId9"/>
          <a:stretch>
            <a:fillRect/>
          </a:stretch>
        </p:blipFill>
        <p:spPr>
          <a:xfrm>
            <a:off x="6327132" y="2039079"/>
            <a:ext cx="565223" cy="459013"/>
          </a:xfrm>
          <a:prstGeom prst="rect">
            <a:avLst/>
          </a:prstGeom>
        </p:spPr>
      </p:pic>
      <p:grpSp>
        <p:nvGrpSpPr>
          <p:cNvPr id="67" name="Group 66">
            <a:extLst>
              <a:ext uri="{FF2B5EF4-FFF2-40B4-BE49-F238E27FC236}">
                <a16:creationId xmlns:a16="http://schemas.microsoft.com/office/drawing/2014/main" id="{A1024A2B-C7D7-09C5-7274-C1909AA62FB1}"/>
              </a:ext>
            </a:extLst>
          </p:cNvPr>
          <p:cNvGrpSpPr/>
          <p:nvPr/>
        </p:nvGrpSpPr>
        <p:grpSpPr>
          <a:xfrm>
            <a:off x="7148619" y="1255323"/>
            <a:ext cx="3588127" cy="865230"/>
            <a:chOff x="7969958" y="821305"/>
            <a:chExt cx="3588127" cy="865230"/>
          </a:xfrm>
        </p:grpSpPr>
        <p:sp>
          <p:nvSpPr>
            <p:cNvPr id="507" name="Rounded Rectangle 506">
              <a:extLst>
                <a:ext uri="{FF2B5EF4-FFF2-40B4-BE49-F238E27FC236}">
                  <a16:creationId xmlns:a16="http://schemas.microsoft.com/office/drawing/2014/main" id="{6A7DD1CF-DFA0-68DE-2632-0AC816F7549B}"/>
                </a:ext>
              </a:extLst>
            </p:cNvPr>
            <p:cNvSpPr/>
            <p:nvPr/>
          </p:nvSpPr>
          <p:spPr>
            <a:xfrm>
              <a:off x="7969958" y="821305"/>
              <a:ext cx="3588127" cy="865230"/>
            </a:xfrm>
            <a:prstGeom prst="roundRect">
              <a:avLst/>
            </a:prstGeom>
            <a:solidFill>
              <a:schemeClr val="accent2">
                <a:lumMod val="20000"/>
                <a:lumOff val="80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7" name="Picture 466">
              <a:extLst>
                <a:ext uri="{FF2B5EF4-FFF2-40B4-BE49-F238E27FC236}">
                  <a16:creationId xmlns:a16="http://schemas.microsoft.com/office/drawing/2014/main" id="{1C657118-35AF-AA9A-BE37-202A1B977ED4}"/>
                </a:ext>
              </a:extLst>
            </p:cNvPr>
            <p:cNvPicPr>
              <a:picLocks noChangeAspect="1"/>
            </p:cNvPicPr>
            <p:nvPr/>
          </p:nvPicPr>
          <p:blipFill>
            <a:blip r:embed="rId14"/>
            <a:stretch>
              <a:fillRect/>
            </a:stretch>
          </p:blipFill>
          <p:spPr>
            <a:xfrm>
              <a:off x="8053545" y="1240384"/>
              <a:ext cx="3376907" cy="400806"/>
            </a:xfrm>
            <a:prstGeom prst="rect">
              <a:avLst/>
            </a:prstGeom>
          </p:spPr>
        </p:pic>
        <p:sp>
          <p:nvSpPr>
            <p:cNvPr id="510" name="TextBox 509">
              <a:extLst>
                <a:ext uri="{FF2B5EF4-FFF2-40B4-BE49-F238E27FC236}">
                  <a16:creationId xmlns:a16="http://schemas.microsoft.com/office/drawing/2014/main" id="{96B9020E-D114-8CCF-1255-5324343CB5FE}"/>
                </a:ext>
              </a:extLst>
            </p:cNvPr>
            <p:cNvSpPr txBox="1"/>
            <p:nvPr/>
          </p:nvSpPr>
          <p:spPr>
            <a:xfrm>
              <a:off x="9206444" y="835579"/>
              <a:ext cx="1225343" cy="369332"/>
            </a:xfrm>
            <a:prstGeom prst="rect">
              <a:avLst/>
            </a:prstGeom>
            <a:noFill/>
          </p:spPr>
          <p:txBody>
            <a:bodyPr wrap="square" rtlCol="0">
              <a:spAutoFit/>
            </a:bodyPr>
            <a:lstStyle/>
            <a:p>
              <a:r>
                <a:rPr lang="en-US" b="1" dirty="0">
                  <a:latin typeface="Helvetica Light" panose="020B0403020202020204" pitchFamily="34" charset="0"/>
                  <a:cs typeface="Arial" panose="020B0604020202020204" pitchFamily="34" charset="0"/>
                </a:rPr>
                <a:t>Expert4</a:t>
              </a:r>
            </a:p>
          </p:txBody>
        </p:sp>
      </p:grpSp>
      <p:grpSp>
        <p:nvGrpSpPr>
          <p:cNvPr id="71" name="Group 70">
            <a:extLst>
              <a:ext uri="{FF2B5EF4-FFF2-40B4-BE49-F238E27FC236}">
                <a16:creationId xmlns:a16="http://schemas.microsoft.com/office/drawing/2014/main" id="{507B86FC-EC88-96C7-9DDE-DA87A6EE7860}"/>
              </a:ext>
            </a:extLst>
          </p:cNvPr>
          <p:cNvGrpSpPr/>
          <p:nvPr/>
        </p:nvGrpSpPr>
        <p:grpSpPr>
          <a:xfrm>
            <a:off x="8406345" y="2788717"/>
            <a:ext cx="3701345" cy="865230"/>
            <a:chOff x="7969958" y="821305"/>
            <a:chExt cx="3701345" cy="865230"/>
          </a:xfrm>
        </p:grpSpPr>
        <p:sp>
          <p:nvSpPr>
            <p:cNvPr id="75" name="Rounded Rectangle 74">
              <a:extLst>
                <a:ext uri="{FF2B5EF4-FFF2-40B4-BE49-F238E27FC236}">
                  <a16:creationId xmlns:a16="http://schemas.microsoft.com/office/drawing/2014/main" id="{27F316B4-0860-F79F-3F22-3ADE1F85B63A}"/>
                </a:ext>
              </a:extLst>
            </p:cNvPr>
            <p:cNvSpPr/>
            <p:nvPr/>
          </p:nvSpPr>
          <p:spPr>
            <a:xfrm>
              <a:off x="7969958" y="821305"/>
              <a:ext cx="3701345" cy="865230"/>
            </a:xfrm>
            <a:prstGeom prst="roundRect">
              <a:avLst/>
            </a:prstGeom>
            <a:solidFill>
              <a:schemeClr val="accent4">
                <a:lumMod val="20000"/>
                <a:lumOff val="80000"/>
              </a:schemeClr>
            </a:solidFill>
            <a:ln w="2222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D8E49E30-F2DE-C859-C171-15B82CF52112}"/>
                </a:ext>
              </a:extLst>
            </p:cNvPr>
            <p:cNvSpPr txBox="1"/>
            <p:nvPr/>
          </p:nvSpPr>
          <p:spPr>
            <a:xfrm>
              <a:off x="9206444" y="835579"/>
              <a:ext cx="1225343" cy="369332"/>
            </a:xfrm>
            <a:prstGeom prst="rect">
              <a:avLst/>
            </a:prstGeom>
            <a:noFill/>
          </p:spPr>
          <p:txBody>
            <a:bodyPr wrap="square" rtlCol="0">
              <a:spAutoFit/>
            </a:bodyPr>
            <a:lstStyle/>
            <a:p>
              <a:r>
                <a:rPr lang="en-US" b="1" dirty="0">
                  <a:latin typeface="Helvetica Light" panose="020B0403020202020204" pitchFamily="34" charset="0"/>
                  <a:cs typeface="Arial" panose="020B0604020202020204" pitchFamily="34" charset="0"/>
                </a:rPr>
                <a:t>Expert6</a:t>
              </a:r>
            </a:p>
          </p:txBody>
        </p:sp>
      </p:grpSp>
      <p:pic>
        <p:nvPicPr>
          <p:cNvPr id="466" name="Picture 465">
            <a:extLst>
              <a:ext uri="{FF2B5EF4-FFF2-40B4-BE49-F238E27FC236}">
                <a16:creationId xmlns:a16="http://schemas.microsoft.com/office/drawing/2014/main" id="{89C847DF-B379-9F93-C97F-DB8152FC5A8B}"/>
              </a:ext>
            </a:extLst>
          </p:cNvPr>
          <p:cNvPicPr>
            <a:picLocks noChangeAspect="1"/>
          </p:cNvPicPr>
          <p:nvPr/>
        </p:nvPicPr>
        <p:blipFill>
          <a:blip r:embed="rId15"/>
          <a:stretch>
            <a:fillRect/>
          </a:stretch>
        </p:blipFill>
        <p:spPr>
          <a:xfrm>
            <a:off x="8472423" y="3195064"/>
            <a:ext cx="3551635" cy="426900"/>
          </a:xfrm>
          <a:prstGeom prst="rect">
            <a:avLst/>
          </a:prstGeom>
        </p:spPr>
      </p:pic>
      <p:sp>
        <p:nvSpPr>
          <p:cNvPr id="85" name="Trapezoid 84">
            <a:extLst>
              <a:ext uri="{FF2B5EF4-FFF2-40B4-BE49-F238E27FC236}">
                <a16:creationId xmlns:a16="http://schemas.microsoft.com/office/drawing/2014/main" id="{BAFB9D25-0242-3D73-DDCA-9FDD23198354}"/>
              </a:ext>
            </a:extLst>
          </p:cNvPr>
          <p:cNvSpPr/>
          <p:nvPr/>
        </p:nvSpPr>
        <p:spPr>
          <a:xfrm rot="5400000">
            <a:off x="9168122" y="5524047"/>
            <a:ext cx="951231" cy="1114482"/>
          </a:xfrm>
          <a:prstGeom prst="trapezoid">
            <a:avLst/>
          </a:prstGeom>
          <a:solidFill>
            <a:schemeClr val="bg1">
              <a:lumMod val="6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Picture 100">
            <a:extLst>
              <a:ext uri="{FF2B5EF4-FFF2-40B4-BE49-F238E27FC236}">
                <a16:creationId xmlns:a16="http://schemas.microsoft.com/office/drawing/2014/main" id="{EB0527E8-F375-190A-131C-7217C0EA1D3E}"/>
              </a:ext>
            </a:extLst>
          </p:cNvPr>
          <p:cNvPicPr>
            <a:picLocks noChangeAspect="1"/>
          </p:cNvPicPr>
          <p:nvPr/>
        </p:nvPicPr>
        <p:blipFill>
          <a:blip r:embed="rId16"/>
          <a:stretch>
            <a:fillRect/>
          </a:stretch>
        </p:blipFill>
        <p:spPr>
          <a:xfrm>
            <a:off x="9162096" y="5920371"/>
            <a:ext cx="896559" cy="274320"/>
          </a:xfrm>
          <a:prstGeom prst="rect">
            <a:avLst/>
          </a:prstGeom>
        </p:spPr>
      </p:pic>
      <p:sp>
        <p:nvSpPr>
          <p:cNvPr id="113" name="TextBox 112">
            <a:extLst>
              <a:ext uri="{FF2B5EF4-FFF2-40B4-BE49-F238E27FC236}">
                <a16:creationId xmlns:a16="http://schemas.microsoft.com/office/drawing/2014/main" id="{BC4BACBA-E643-B4F1-1228-AA2EBDE62DFC}"/>
              </a:ext>
            </a:extLst>
          </p:cNvPr>
          <p:cNvSpPr txBox="1"/>
          <p:nvPr/>
        </p:nvSpPr>
        <p:spPr>
          <a:xfrm>
            <a:off x="8940613" y="5241720"/>
            <a:ext cx="3283349" cy="369332"/>
          </a:xfrm>
          <a:prstGeom prst="rect">
            <a:avLst/>
          </a:prstGeom>
          <a:noFill/>
        </p:spPr>
        <p:txBody>
          <a:bodyPr wrap="square" rtlCol="0">
            <a:spAutoFit/>
          </a:bodyPr>
          <a:lstStyle/>
          <a:p>
            <a:r>
              <a:rPr lang="en-US" b="1" dirty="0">
                <a:solidFill>
                  <a:srgbClr val="FF0000"/>
                </a:solidFill>
                <a:latin typeface="Helvetica Light" panose="020B0403020202020204" pitchFamily="34" charset="0"/>
                <a:cs typeface="Arial" panose="020B0604020202020204" pitchFamily="34" charset="0"/>
              </a:rPr>
              <a:t>Final Residual (Unexplained)</a:t>
            </a:r>
          </a:p>
        </p:txBody>
      </p:sp>
      <p:cxnSp>
        <p:nvCxnSpPr>
          <p:cNvPr id="114" name="Straight Arrow Connector 113">
            <a:extLst>
              <a:ext uri="{FF2B5EF4-FFF2-40B4-BE49-F238E27FC236}">
                <a16:creationId xmlns:a16="http://schemas.microsoft.com/office/drawing/2014/main" id="{9873770C-8F56-D231-3C21-1D1661704568}"/>
              </a:ext>
            </a:extLst>
          </p:cNvPr>
          <p:cNvCxnSpPr>
            <a:cxnSpLocks/>
            <a:stCxn id="85" idx="0"/>
            <a:endCxn id="123" idx="1"/>
          </p:cNvCxnSpPr>
          <p:nvPr/>
        </p:nvCxnSpPr>
        <p:spPr>
          <a:xfrm>
            <a:off x="10200979" y="6081289"/>
            <a:ext cx="702701" cy="687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7" name="Group 126">
            <a:extLst>
              <a:ext uri="{FF2B5EF4-FFF2-40B4-BE49-F238E27FC236}">
                <a16:creationId xmlns:a16="http://schemas.microsoft.com/office/drawing/2014/main" id="{FB967B98-5B86-50D7-6D9F-5B547AD9C8CF}"/>
              </a:ext>
            </a:extLst>
          </p:cNvPr>
          <p:cNvGrpSpPr/>
          <p:nvPr/>
        </p:nvGrpSpPr>
        <p:grpSpPr>
          <a:xfrm>
            <a:off x="33017" y="4332362"/>
            <a:ext cx="3971126" cy="1221793"/>
            <a:chOff x="4961832" y="6502834"/>
            <a:chExt cx="3971126" cy="1221793"/>
          </a:xfrm>
        </p:grpSpPr>
        <p:sp>
          <p:nvSpPr>
            <p:cNvPr id="577" name="Rounded Rectangle 576">
              <a:extLst>
                <a:ext uri="{FF2B5EF4-FFF2-40B4-BE49-F238E27FC236}">
                  <a16:creationId xmlns:a16="http://schemas.microsoft.com/office/drawing/2014/main" id="{D0B6A0ED-8927-312B-E76C-94BE384EB031}"/>
                </a:ext>
              </a:extLst>
            </p:cNvPr>
            <p:cNvSpPr/>
            <p:nvPr/>
          </p:nvSpPr>
          <p:spPr>
            <a:xfrm>
              <a:off x="4961832" y="6502834"/>
              <a:ext cx="3971126" cy="1221793"/>
            </a:xfrm>
            <a:prstGeom prst="roundRect">
              <a:avLst/>
            </a:prstGeom>
            <a:solidFill>
              <a:schemeClr val="accent5">
                <a:lumMod val="20000"/>
                <a:lumOff val="80000"/>
              </a:schemeClr>
            </a:solidFill>
            <a:ln w="2222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78" name="TextBox 577">
              <a:extLst>
                <a:ext uri="{FF2B5EF4-FFF2-40B4-BE49-F238E27FC236}">
                  <a16:creationId xmlns:a16="http://schemas.microsoft.com/office/drawing/2014/main" id="{F29857F5-4BEE-9B55-D57D-092A13828A93}"/>
                </a:ext>
              </a:extLst>
            </p:cNvPr>
            <p:cNvSpPr txBox="1"/>
            <p:nvPr/>
          </p:nvSpPr>
          <p:spPr>
            <a:xfrm>
              <a:off x="5987269" y="6502835"/>
              <a:ext cx="2078507" cy="369332"/>
            </a:xfrm>
            <a:prstGeom prst="rect">
              <a:avLst/>
            </a:prstGeom>
            <a:noFill/>
          </p:spPr>
          <p:txBody>
            <a:bodyPr wrap="square" rtlCol="0">
              <a:spAutoFit/>
            </a:bodyPr>
            <a:lstStyle/>
            <a:p>
              <a:r>
                <a:rPr lang="en-US" b="1" dirty="0">
                  <a:latin typeface="Helvetica Light" panose="020B0403020202020204" pitchFamily="34" charset="0"/>
                  <a:cs typeface="Arial" panose="020B0604020202020204" pitchFamily="34" charset="0"/>
                </a:rPr>
                <a:t>CBM</a:t>
              </a:r>
              <a:r>
                <a:rPr lang="en-US" sz="1200" b="1" dirty="0"/>
                <a:t> </a:t>
              </a:r>
              <a:r>
                <a:rPr lang="en-US" b="1" dirty="0">
                  <a:latin typeface="Helvetica Light" panose="020B0403020202020204" pitchFamily="34" charset="0"/>
                  <a:cs typeface="Arial" panose="020B0604020202020204" pitchFamily="34" charset="0"/>
                </a:rPr>
                <a:t>+ E-LEN</a:t>
              </a:r>
            </a:p>
          </p:txBody>
        </p:sp>
      </p:grpSp>
      <p:grpSp>
        <p:nvGrpSpPr>
          <p:cNvPr id="579" name="Group 578">
            <a:extLst>
              <a:ext uri="{FF2B5EF4-FFF2-40B4-BE49-F238E27FC236}">
                <a16:creationId xmlns:a16="http://schemas.microsoft.com/office/drawing/2014/main" id="{35974A88-57EC-8E43-34B7-7BAF423EF42B}"/>
              </a:ext>
            </a:extLst>
          </p:cNvPr>
          <p:cNvGrpSpPr/>
          <p:nvPr/>
        </p:nvGrpSpPr>
        <p:grpSpPr>
          <a:xfrm>
            <a:off x="432567" y="1468826"/>
            <a:ext cx="2624008" cy="695622"/>
            <a:chOff x="7926178" y="6507221"/>
            <a:chExt cx="2624008" cy="695622"/>
          </a:xfrm>
        </p:grpSpPr>
        <p:sp>
          <p:nvSpPr>
            <p:cNvPr id="580" name="Rounded Rectangle 579">
              <a:extLst>
                <a:ext uri="{FF2B5EF4-FFF2-40B4-BE49-F238E27FC236}">
                  <a16:creationId xmlns:a16="http://schemas.microsoft.com/office/drawing/2014/main" id="{E4283249-A111-A7D6-1F18-00A1EAFEBE76}"/>
                </a:ext>
              </a:extLst>
            </p:cNvPr>
            <p:cNvSpPr/>
            <p:nvPr/>
          </p:nvSpPr>
          <p:spPr>
            <a:xfrm>
              <a:off x="7926178" y="6543454"/>
              <a:ext cx="2596923" cy="659389"/>
            </a:xfrm>
            <a:prstGeom prst="roundRect">
              <a:avLst/>
            </a:prstGeom>
            <a:noFill/>
          </p:spPr>
          <p:txBody>
            <a:bodyPr wrap="square" rtlCol="0">
              <a:spAutoFit/>
            </a:bodyPr>
            <a:lstStyle/>
            <a:p>
              <a:endParaRPr lang="en-US" b="1" dirty="0">
                <a:solidFill>
                  <a:schemeClr val="tx1"/>
                </a:solidFill>
                <a:latin typeface="Helvetica Light" panose="020B0403020202020204" pitchFamily="34" charset="0"/>
                <a:cs typeface="Arial" panose="020B0604020202020204" pitchFamily="34" charset="0"/>
              </a:endParaRPr>
            </a:p>
          </p:txBody>
        </p:sp>
        <p:sp>
          <p:nvSpPr>
            <p:cNvPr id="581" name="TextBox 580">
              <a:extLst>
                <a:ext uri="{FF2B5EF4-FFF2-40B4-BE49-F238E27FC236}">
                  <a16:creationId xmlns:a16="http://schemas.microsoft.com/office/drawing/2014/main" id="{94259488-5327-5CC0-9DE1-C143D82B0471}"/>
                </a:ext>
              </a:extLst>
            </p:cNvPr>
            <p:cNvSpPr txBox="1"/>
            <p:nvPr/>
          </p:nvSpPr>
          <p:spPr>
            <a:xfrm>
              <a:off x="8691815" y="6507221"/>
              <a:ext cx="1858371" cy="369332"/>
            </a:xfrm>
            <a:prstGeom prst="rect">
              <a:avLst/>
            </a:prstGeom>
            <a:noFill/>
          </p:spPr>
          <p:txBody>
            <a:bodyPr wrap="square" rtlCol="0">
              <a:spAutoFit/>
            </a:bodyPr>
            <a:lstStyle>
              <a:defPPr>
                <a:defRPr lang="en-US"/>
              </a:defPPr>
              <a:lvl1pPr>
                <a:defRPr b="1">
                  <a:latin typeface="Helvetica Light" panose="020B0403020202020204" pitchFamily="34" charset="0"/>
                  <a:cs typeface="Arial" panose="020B0604020202020204" pitchFamily="34" charset="0"/>
                </a:defRPr>
              </a:lvl1pPr>
            </a:lstStyle>
            <a:p>
              <a:r>
                <a:rPr lang="en-US" dirty="0"/>
                <a:t>PCBM + E-LEN</a:t>
              </a:r>
            </a:p>
          </p:txBody>
        </p:sp>
      </p:grpSp>
      <p:pic>
        <p:nvPicPr>
          <p:cNvPr id="582" name="Picture 581">
            <a:extLst>
              <a:ext uri="{FF2B5EF4-FFF2-40B4-BE49-F238E27FC236}">
                <a16:creationId xmlns:a16="http://schemas.microsoft.com/office/drawing/2014/main" id="{CD3D7A05-845E-6BA9-D4A7-18FC20D74808}"/>
              </a:ext>
            </a:extLst>
          </p:cNvPr>
          <p:cNvPicPr>
            <a:picLocks noChangeAspect="1"/>
          </p:cNvPicPr>
          <p:nvPr/>
        </p:nvPicPr>
        <p:blipFill>
          <a:blip r:embed="rId17"/>
          <a:stretch>
            <a:fillRect/>
          </a:stretch>
        </p:blipFill>
        <p:spPr>
          <a:xfrm>
            <a:off x="126647" y="4700071"/>
            <a:ext cx="3738669" cy="688462"/>
          </a:xfrm>
          <a:prstGeom prst="rect">
            <a:avLst/>
          </a:prstGeom>
        </p:spPr>
      </p:pic>
      <p:pic>
        <p:nvPicPr>
          <p:cNvPr id="583" name="Picture 582">
            <a:extLst>
              <a:ext uri="{FF2B5EF4-FFF2-40B4-BE49-F238E27FC236}">
                <a16:creationId xmlns:a16="http://schemas.microsoft.com/office/drawing/2014/main" id="{CAB74701-B448-688E-36D9-FEDE3E339CB2}"/>
              </a:ext>
            </a:extLst>
          </p:cNvPr>
          <p:cNvPicPr>
            <a:picLocks noChangeAspect="1"/>
          </p:cNvPicPr>
          <p:nvPr/>
        </p:nvPicPr>
        <p:blipFill>
          <a:blip r:embed="rId18"/>
          <a:stretch>
            <a:fillRect/>
          </a:stretch>
        </p:blipFill>
        <p:spPr>
          <a:xfrm>
            <a:off x="119480" y="1832668"/>
            <a:ext cx="3853364" cy="455824"/>
          </a:xfrm>
          <a:prstGeom prst="rect">
            <a:avLst/>
          </a:prstGeom>
        </p:spPr>
      </p:pic>
      <p:sp>
        <p:nvSpPr>
          <p:cNvPr id="586" name="Right Brace 585">
            <a:extLst>
              <a:ext uri="{FF2B5EF4-FFF2-40B4-BE49-F238E27FC236}">
                <a16:creationId xmlns:a16="http://schemas.microsoft.com/office/drawing/2014/main" id="{76E5519B-4A07-8FEE-CCCA-9B386D9D59C0}"/>
              </a:ext>
            </a:extLst>
          </p:cNvPr>
          <p:cNvSpPr/>
          <p:nvPr/>
        </p:nvSpPr>
        <p:spPr>
          <a:xfrm rot="5400000">
            <a:off x="1334737" y="2891404"/>
            <a:ext cx="167860" cy="2560194"/>
          </a:xfrm>
          <a:prstGeom prst="rightBrace">
            <a:avLst>
              <a:gd name="adj1" fmla="val 40218"/>
              <a:gd name="adj2" fmla="val 50787"/>
            </a:avLst>
          </a:prstGeom>
          <a:ln w="2222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87" name="Right Brace 586">
            <a:extLst>
              <a:ext uri="{FF2B5EF4-FFF2-40B4-BE49-F238E27FC236}">
                <a16:creationId xmlns:a16="http://schemas.microsoft.com/office/drawing/2014/main" id="{56DC7B86-4F71-4FAD-CA49-FBFA1D758637}"/>
              </a:ext>
            </a:extLst>
          </p:cNvPr>
          <p:cNvSpPr/>
          <p:nvPr/>
        </p:nvSpPr>
        <p:spPr>
          <a:xfrm rot="16200000">
            <a:off x="1334737" y="1224531"/>
            <a:ext cx="167860" cy="2560194"/>
          </a:xfrm>
          <a:prstGeom prst="rightBrace">
            <a:avLst>
              <a:gd name="adj1" fmla="val 40218"/>
              <a:gd name="adj2" fmla="val 50787"/>
            </a:avLst>
          </a:prstGeom>
          <a:ln w="2222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93" name="TextBox 592">
            <a:extLst>
              <a:ext uri="{FF2B5EF4-FFF2-40B4-BE49-F238E27FC236}">
                <a16:creationId xmlns:a16="http://schemas.microsoft.com/office/drawing/2014/main" id="{FDE9F1CB-5E37-9399-A9B2-20F5C0D1E61C}"/>
              </a:ext>
            </a:extLst>
          </p:cNvPr>
          <p:cNvSpPr txBox="1"/>
          <p:nvPr/>
        </p:nvSpPr>
        <p:spPr>
          <a:xfrm>
            <a:off x="2906983" y="6278925"/>
            <a:ext cx="7002848" cy="646331"/>
          </a:xfrm>
          <a:prstGeom prst="rect">
            <a:avLst/>
          </a:prstGeom>
          <a:noFill/>
        </p:spPr>
        <p:txBody>
          <a:bodyPr wrap="square" rtlCol="0">
            <a:spAutoFit/>
          </a:bodyPr>
          <a:lstStyle>
            <a:defPPr>
              <a:defRPr lang="en-US"/>
            </a:defPPr>
            <a:lvl1pPr>
              <a:defRPr b="1">
                <a:latin typeface="Helvetica Light" panose="020B0403020202020204" pitchFamily="34" charset="0"/>
                <a:cs typeface="Arial" panose="020B0604020202020204" pitchFamily="34" charset="0"/>
              </a:defRPr>
            </a:lvl1pPr>
          </a:lstStyle>
          <a:p>
            <a:pPr marL="285750" indent="-285750">
              <a:buFont typeface="Arial" panose="020B0604020202020204" pitchFamily="34" charset="0"/>
              <a:buChar char="•"/>
            </a:pPr>
            <a:r>
              <a:rPr lang="en-US" sz="1200" dirty="0"/>
              <a:t>Colored concepts are unique to the corresponding expert.</a:t>
            </a:r>
          </a:p>
          <a:p>
            <a:pPr marL="285750" indent="-285750">
              <a:buFont typeface="Arial" panose="020B0604020202020204" pitchFamily="34" charset="0"/>
              <a:buChar char="•"/>
            </a:pPr>
            <a:r>
              <a:rPr lang="en-US" sz="1200" dirty="0"/>
              <a:t>Underlined concepts matches the baselines.</a:t>
            </a:r>
          </a:p>
          <a:p>
            <a:pPr marL="285750" indent="-285750">
              <a:buFont typeface="Arial" panose="020B0604020202020204" pitchFamily="34" charset="0"/>
              <a:buChar char="•"/>
            </a:pPr>
            <a:endParaRPr lang="en-US" sz="1200" dirty="0"/>
          </a:p>
        </p:txBody>
      </p:sp>
      <p:sp>
        <p:nvSpPr>
          <p:cNvPr id="2" name="Slide Number Placeholder 1">
            <a:extLst>
              <a:ext uri="{FF2B5EF4-FFF2-40B4-BE49-F238E27FC236}">
                <a16:creationId xmlns:a16="http://schemas.microsoft.com/office/drawing/2014/main" id="{433F5EB3-ADA5-6661-1AF0-1BCAF1545131}"/>
              </a:ext>
            </a:extLst>
          </p:cNvPr>
          <p:cNvSpPr>
            <a:spLocks noGrp="1"/>
          </p:cNvSpPr>
          <p:nvPr>
            <p:ph type="sldNum" sz="quarter" idx="12"/>
          </p:nvPr>
        </p:nvSpPr>
        <p:spPr/>
        <p:txBody>
          <a:bodyPr/>
          <a:lstStyle/>
          <a:p>
            <a:fld id="{E373F727-E7F8-2D41-87B8-0A2D76C380FA}" type="slidenum">
              <a:rPr lang="en-US" smtClean="0"/>
              <a:t>27</a:t>
            </a:fld>
            <a:endParaRPr lang="en-US"/>
          </a:p>
        </p:txBody>
      </p:sp>
      <p:pic>
        <p:nvPicPr>
          <p:cNvPr id="5" name="Picture 4" descr="A bird sitting on a branch&#10;&#10;Description automatically generated">
            <a:extLst>
              <a:ext uri="{FF2B5EF4-FFF2-40B4-BE49-F238E27FC236}">
                <a16:creationId xmlns:a16="http://schemas.microsoft.com/office/drawing/2014/main" id="{80EF13F4-A908-2B85-982E-97A1A3A698CE}"/>
              </a:ext>
            </a:extLst>
          </p:cNvPr>
          <p:cNvPicPr>
            <a:picLocks noChangeAspect="1"/>
          </p:cNvPicPr>
          <p:nvPr/>
        </p:nvPicPr>
        <p:blipFill>
          <a:blip r:embed="rId5"/>
          <a:stretch>
            <a:fillRect/>
          </a:stretch>
        </p:blipFill>
        <p:spPr>
          <a:xfrm>
            <a:off x="8390911" y="3884525"/>
            <a:ext cx="529748" cy="482137"/>
          </a:xfrm>
          <a:prstGeom prst="rect">
            <a:avLst/>
          </a:prstGeom>
        </p:spPr>
      </p:pic>
    </p:spTree>
    <p:extLst>
      <p:ext uri="{BB962C8B-B14F-4D97-AF65-F5344CB8AC3E}">
        <p14:creationId xmlns:p14="http://schemas.microsoft.com/office/powerpoint/2010/main" val="37507474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0CD7035-4E3C-4474-17F8-405D178520F2}"/>
              </a:ext>
            </a:extLst>
          </p:cNvPr>
          <p:cNvSpPr txBox="1"/>
          <p:nvPr/>
        </p:nvSpPr>
        <p:spPr>
          <a:xfrm>
            <a:off x="388761" y="289488"/>
            <a:ext cx="11628504" cy="830997"/>
          </a:xfrm>
          <a:prstGeom prst="rect">
            <a:avLst/>
          </a:prstGeom>
          <a:noFill/>
        </p:spPr>
        <p:txBody>
          <a:bodyPr wrap="none" rtlCol="0">
            <a:spAutoFit/>
          </a:bodyPr>
          <a:lstStyle/>
          <a:p>
            <a:pPr algn="ctr"/>
            <a:r>
              <a:rPr lang="en-US" sz="4800" dirty="0">
                <a:latin typeface="Helvetica Light" panose="020B0403020202020204" pitchFamily="34" charset="0"/>
                <a:cs typeface="Arial" panose="020B0604020202020204" pitchFamily="34" charset="0"/>
              </a:rPr>
              <a:t>MoIE does not compromise performance </a:t>
            </a:r>
          </a:p>
        </p:txBody>
      </p:sp>
      <p:graphicFrame>
        <p:nvGraphicFramePr>
          <p:cNvPr id="14" name="Chart 13">
            <a:extLst>
              <a:ext uri="{FF2B5EF4-FFF2-40B4-BE49-F238E27FC236}">
                <a16:creationId xmlns:a16="http://schemas.microsoft.com/office/drawing/2014/main" id="{6059075F-071E-5BC9-1080-67B640C229D9}"/>
              </a:ext>
            </a:extLst>
          </p:cNvPr>
          <p:cNvGraphicFramePr>
            <a:graphicFrameLocks/>
          </p:cNvGraphicFramePr>
          <p:nvPr>
            <p:extLst>
              <p:ext uri="{D42A27DB-BD31-4B8C-83A1-F6EECF244321}">
                <p14:modId xmlns:p14="http://schemas.microsoft.com/office/powerpoint/2010/main" val="2897865254"/>
              </p:ext>
            </p:extLst>
          </p:nvPr>
        </p:nvGraphicFramePr>
        <p:xfrm>
          <a:off x="548640" y="1124712"/>
          <a:ext cx="11315700" cy="5594350"/>
        </p:xfrm>
        <a:graphic>
          <a:graphicData uri="http://schemas.openxmlformats.org/drawingml/2006/chart">
            <c:chart xmlns:c="http://schemas.openxmlformats.org/drawingml/2006/chart" xmlns:r="http://schemas.openxmlformats.org/officeDocument/2006/relationships" r:id="rId3"/>
          </a:graphicData>
        </a:graphic>
      </p:graphicFrame>
      <p:sp>
        <p:nvSpPr>
          <p:cNvPr id="3" name="Slide Number Placeholder 2">
            <a:extLst>
              <a:ext uri="{FF2B5EF4-FFF2-40B4-BE49-F238E27FC236}">
                <a16:creationId xmlns:a16="http://schemas.microsoft.com/office/drawing/2014/main" id="{947F35A8-2AD1-2FC3-19BD-875F4A838F31}"/>
              </a:ext>
            </a:extLst>
          </p:cNvPr>
          <p:cNvSpPr>
            <a:spLocks noGrp="1"/>
          </p:cNvSpPr>
          <p:nvPr>
            <p:ph type="sldNum" sz="quarter" idx="12"/>
          </p:nvPr>
        </p:nvSpPr>
        <p:spPr/>
        <p:txBody>
          <a:bodyPr/>
          <a:lstStyle/>
          <a:p>
            <a:fld id="{E373F727-E7F8-2D41-87B8-0A2D76C380FA}" type="slidenum">
              <a:rPr lang="en-US" smtClean="0"/>
              <a:t>28</a:t>
            </a:fld>
            <a:endParaRPr lang="en-US"/>
          </a:p>
        </p:txBody>
      </p:sp>
    </p:spTree>
    <p:extLst>
      <p:ext uri="{BB962C8B-B14F-4D97-AF65-F5344CB8AC3E}">
        <p14:creationId xmlns:p14="http://schemas.microsoft.com/office/powerpoint/2010/main" val="34750001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a:extLst>
              <a:ext uri="{FF2B5EF4-FFF2-40B4-BE49-F238E27FC236}">
                <a16:creationId xmlns:a16="http://schemas.microsoft.com/office/drawing/2014/main" id="{E5BBC586-D201-C236-58E5-9D31C750CD44}"/>
              </a:ext>
            </a:extLst>
          </p:cNvPr>
          <p:cNvGraphicFramePr/>
          <p:nvPr/>
        </p:nvGraphicFramePr>
        <p:xfrm>
          <a:off x="548640" y="1124712"/>
          <a:ext cx="11315700" cy="5594350"/>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1A26170C-2169-E42A-47CD-6417F2EA59BC}"/>
              </a:ext>
            </a:extLst>
          </p:cNvPr>
          <p:cNvSpPr txBox="1"/>
          <p:nvPr/>
        </p:nvSpPr>
        <p:spPr>
          <a:xfrm>
            <a:off x="388761" y="289488"/>
            <a:ext cx="11628504" cy="830997"/>
          </a:xfrm>
          <a:prstGeom prst="rect">
            <a:avLst/>
          </a:prstGeom>
          <a:noFill/>
        </p:spPr>
        <p:txBody>
          <a:bodyPr wrap="none" rtlCol="0">
            <a:spAutoFit/>
          </a:bodyPr>
          <a:lstStyle/>
          <a:p>
            <a:pPr algn="ctr"/>
            <a:r>
              <a:rPr lang="en-US" sz="4800" dirty="0">
                <a:latin typeface="Helvetica Light" panose="020B0403020202020204" pitchFamily="34" charset="0"/>
                <a:cs typeface="Arial" panose="020B0604020202020204" pitchFamily="34" charset="0"/>
              </a:rPr>
              <a:t>MoIE does not compromise performance </a:t>
            </a:r>
          </a:p>
        </p:txBody>
      </p:sp>
      <p:sp>
        <p:nvSpPr>
          <p:cNvPr id="3" name="Slide Number Placeholder 2">
            <a:extLst>
              <a:ext uri="{FF2B5EF4-FFF2-40B4-BE49-F238E27FC236}">
                <a16:creationId xmlns:a16="http://schemas.microsoft.com/office/drawing/2014/main" id="{139040C2-0FFA-48B1-5439-EA5DF211BBCA}"/>
              </a:ext>
            </a:extLst>
          </p:cNvPr>
          <p:cNvSpPr>
            <a:spLocks noGrp="1"/>
          </p:cNvSpPr>
          <p:nvPr>
            <p:ph type="sldNum" sz="quarter" idx="12"/>
          </p:nvPr>
        </p:nvSpPr>
        <p:spPr/>
        <p:txBody>
          <a:bodyPr/>
          <a:lstStyle/>
          <a:p>
            <a:fld id="{E373F727-E7F8-2D41-87B8-0A2D76C380FA}" type="slidenum">
              <a:rPr lang="en-US" smtClean="0"/>
              <a:t>29</a:t>
            </a:fld>
            <a:endParaRPr lang="en-US"/>
          </a:p>
        </p:txBody>
      </p:sp>
    </p:spTree>
    <p:extLst>
      <p:ext uri="{BB962C8B-B14F-4D97-AF65-F5344CB8AC3E}">
        <p14:creationId xmlns:p14="http://schemas.microsoft.com/office/powerpoint/2010/main" val="1885273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A58B8E4E-78E8-44B0-C394-2234BDA315F7}"/>
              </a:ext>
            </a:extLst>
          </p:cNvPr>
          <p:cNvSpPr txBox="1"/>
          <p:nvPr/>
        </p:nvSpPr>
        <p:spPr>
          <a:xfrm>
            <a:off x="920971" y="289488"/>
            <a:ext cx="10564110" cy="830997"/>
          </a:xfrm>
          <a:prstGeom prst="rect">
            <a:avLst/>
          </a:prstGeom>
          <a:noFill/>
        </p:spPr>
        <p:txBody>
          <a:bodyPr wrap="none" rtlCol="0">
            <a:spAutoFit/>
          </a:bodyPr>
          <a:lstStyle/>
          <a:p>
            <a:pPr algn="ctr"/>
            <a:r>
              <a:rPr lang="en-US" sz="4800" dirty="0">
                <a:latin typeface="Helvetica Light" panose="020B0403020202020204" pitchFamily="34" charset="0"/>
                <a:cs typeface="Arial" panose="020B0604020202020204" pitchFamily="34" charset="0"/>
              </a:rPr>
              <a:t>DL model explanation is dichotomous</a:t>
            </a:r>
          </a:p>
        </p:txBody>
      </p:sp>
      <p:pic>
        <p:nvPicPr>
          <p:cNvPr id="6" name="Picture 5" descr="A black bird standing on grass&#10;&#10;Description automatically generated with medium confidence">
            <a:extLst>
              <a:ext uri="{FF2B5EF4-FFF2-40B4-BE49-F238E27FC236}">
                <a16:creationId xmlns:a16="http://schemas.microsoft.com/office/drawing/2014/main" id="{273FDF80-1026-DEE3-2052-73E8DC18B67D}"/>
              </a:ext>
            </a:extLst>
          </p:cNvPr>
          <p:cNvPicPr>
            <a:picLocks noChangeAspect="1"/>
          </p:cNvPicPr>
          <p:nvPr/>
        </p:nvPicPr>
        <p:blipFill>
          <a:blip r:embed="rId3"/>
          <a:stretch>
            <a:fillRect/>
          </a:stretch>
        </p:blipFill>
        <p:spPr>
          <a:xfrm>
            <a:off x="386944" y="1985470"/>
            <a:ext cx="3608827" cy="2887060"/>
          </a:xfrm>
          <a:prstGeom prst="rect">
            <a:avLst/>
          </a:prstGeom>
        </p:spPr>
      </p:pic>
      <p:grpSp>
        <p:nvGrpSpPr>
          <p:cNvPr id="18" name="Group 17">
            <a:extLst>
              <a:ext uri="{FF2B5EF4-FFF2-40B4-BE49-F238E27FC236}">
                <a16:creationId xmlns:a16="http://schemas.microsoft.com/office/drawing/2014/main" id="{550D323C-83DD-6BBD-46D5-544F3F0070B6}"/>
              </a:ext>
            </a:extLst>
          </p:cNvPr>
          <p:cNvGrpSpPr/>
          <p:nvPr/>
        </p:nvGrpSpPr>
        <p:grpSpPr>
          <a:xfrm>
            <a:off x="5703392" y="2614798"/>
            <a:ext cx="2590774" cy="1485647"/>
            <a:chOff x="1904882" y="2558081"/>
            <a:chExt cx="2590774" cy="1485647"/>
          </a:xfrm>
        </p:grpSpPr>
        <p:sp>
          <p:nvSpPr>
            <p:cNvPr id="19" name="Double Bracket 18">
              <a:extLst>
                <a:ext uri="{FF2B5EF4-FFF2-40B4-BE49-F238E27FC236}">
                  <a16:creationId xmlns:a16="http://schemas.microsoft.com/office/drawing/2014/main" id="{779E5104-5573-A642-6AB8-A7A92ABC63B2}"/>
                </a:ext>
              </a:extLst>
            </p:cNvPr>
            <p:cNvSpPr/>
            <p:nvPr/>
          </p:nvSpPr>
          <p:spPr>
            <a:xfrm>
              <a:off x="1918668" y="2870320"/>
              <a:ext cx="2576988" cy="1031051"/>
            </a:xfrm>
            <a:prstGeom prst="bracketPair">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Helvetica" pitchFamily="2" charset="0"/>
              </a:endParaRPr>
            </a:p>
          </p:txBody>
        </p:sp>
        <p:sp>
          <p:nvSpPr>
            <p:cNvPr id="20" name="TextBox 19">
              <a:extLst>
                <a:ext uri="{FF2B5EF4-FFF2-40B4-BE49-F238E27FC236}">
                  <a16:creationId xmlns:a16="http://schemas.microsoft.com/office/drawing/2014/main" id="{3871326B-0AF3-5C11-09A2-53D32D458D85}"/>
                </a:ext>
              </a:extLst>
            </p:cNvPr>
            <p:cNvSpPr txBox="1"/>
            <p:nvPr/>
          </p:nvSpPr>
          <p:spPr>
            <a:xfrm>
              <a:off x="2724351" y="2558081"/>
              <a:ext cx="998991" cy="307777"/>
            </a:xfrm>
            <a:prstGeom prst="rect">
              <a:avLst/>
            </a:prstGeom>
            <a:noFill/>
          </p:spPr>
          <p:txBody>
            <a:bodyPr wrap="none" rtlCol="0">
              <a:spAutoFit/>
            </a:bodyPr>
            <a:lstStyle/>
            <a:p>
              <a:r>
                <a:rPr lang="en-US" sz="1400" b="1" dirty="0">
                  <a:latin typeface="Helvetica" pitchFamily="2" charset="0"/>
                </a:rPr>
                <a:t>Concepts</a:t>
              </a:r>
            </a:p>
          </p:txBody>
        </p:sp>
        <p:sp>
          <p:nvSpPr>
            <p:cNvPr id="21" name="TextBox 20">
              <a:extLst>
                <a:ext uri="{FF2B5EF4-FFF2-40B4-BE49-F238E27FC236}">
                  <a16:creationId xmlns:a16="http://schemas.microsoft.com/office/drawing/2014/main" id="{37FA7AD2-9A54-921B-4626-4FD856619EDA}"/>
                </a:ext>
              </a:extLst>
            </p:cNvPr>
            <p:cNvSpPr txBox="1"/>
            <p:nvPr/>
          </p:nvSpPr>
          <p:spPr>
            <a:xfrm>
              <a:off x="1904882" y="2879707"/>
              <a:ext cx="2590774" cy="307777"/>
            </a:xfrm>
            <a:prstGeom prst="rect">
              <a:avLst/>
            </a:prstGeom>
            <a:noFill/>
          </p:spPr>
          <p:txBody>
            <a:bodyPr wrap="none" rtlCol="0">
              <a:spAutoFit/>
            </a:bodyPr>
            <a:lstStyle/>
            <a:p>
              <a:r>
                <a:rPr lang="en-US" sz="1400" dirty="0" err="1">
                  <a:latin typeface="Helvetica" pitchFamily="2" charset="0"/>
                </a:rPr>
                <a:t>bill_length_shorter_than_head</a:t>
              </a:r>
              <a:endParaRPr lang="en-US" sz="1400" dirty="0">
                <a:latin typeface="Helvetica" pitchFamily="2" charset="0"/>
              </a:endParaRPr>
            </a:p>
          </p:txBody>
        </p:sp>
        <p:sp>
          <p:nvSpPr>
            <p:cNvPr id="23" name="TextBox 22">
              <a:extLst>
                <a:ext uri="{FF2B5EF4-FFF2-40B4-BE49-F238E27FC236}">
                  <a16:creationId xmlns:a16="http://schemas.microsoft.com/office/drawing/2014/main" id="{FF4D3E27-A027-778D-1B1E-C3A467EC5D8C}"/>
                </a:ext>
              </a:extLst>
            </p:cNvPr>
            <p:cNvSpPr txBox="1"/>
            <p:nvPr/>
          </p:nvSpPr>
          <p:spPr>
            <a:xfrm>
              <a:off x="2241143" y="3159786"/>
              <a:ext cx="1915909" cy="307777"/>
            </a:xfrm>
            <a:prstGeom prst="rect">
              <a:avLst/>
            </a:prstGeom>
            <a:noFill/>
          </p:spPr>
          <p:txBody>
            <a:bodyPr wrap="none" rtlCol="0">
              <a:spAutoFit/>
            </a:bodyPr>
            <a:lstStyle/>
            <a:p>
              <a:r>
                <a:rPr lang="en-US" sz="1400" dirty="0" err="1">
                  <a:latin typeface="Helvetica" pitchFamily="2" charset="0"/>
                </a:rPr>
                <a:t>bill_shape_allpurpose</a:t>
              </a:r>
              <a:endParaRPr lang="en-US" sz="1400" dirty="0">
                <a:latin typeface="Helvetica" pitchFamily="2" charset="0"/>
              </a:endParaRPr>
            </a:p>
          </p:txBody>
        </p:sp>
        <p:sp>
          <p:nvSpPr>
            <p:cNvPr id="24" name="TextBox 23">
              <a:extLst>
                <a:ext uri="{FF2B5EF4-FFF2-40B4-BE49-F238E27FC236}">
                  <a16:creationId xmlns:a16="http://schemas.microsoft.com/office/drawing/2014/main" id="{FA977B00-BB4F-5EC1-E916-2C824796D92F}"/>
                </a:ext>
              </a:extLst>
            </p:cNvPr>
            <p:cNvSpPr txBox="1"/>
            <p:nvPr/>
          </p:nvSpPr>
          <p:spPr>
            <a:xfrm>
              <a:off x="2038795" y="3444331"/>
              <a:ext cx="2353529" cy="307777"/>
            </a:xfrm>
            <a:prstGeom prst="rect">
              <a:avLst/>
            </a:prstGeom>
            <a:noFill/>
          </p:spPr>
          <p:txBody>
            <a:bodyPr wrap="none" rtlCol="0">
              <a:spAutoFit/>
            </a:bodyPr>
            <a:lstStyle/>
            <a:p>
              <a:r>
                <a:rPr lang="en-US" sz="1400" dirty="0" err="1">
                  <a:latin typeface="Helvetica" pitchFamily="2" charset="0"/>
                </a:rPr>
                <a:t>wing_shape_roundedwings</a:t>
              </a:r>
              <a:endParaRPr lang="en-US" sz="1400" dirty="0">
                <a:latin typeface="Helvetica" pitchFamily="2" charset="0"/>
              </a:endParaRPr>
            </a:p>
          </p:txBody>
        </p:sp>
        <p:sp>
          <p:nvSpPr>
            <p:cNvPr id="25" name="TextBox 24">
              <a:extLst>
                <a:ext uri="{FF2B5EF4-FFF2-40B4-BE49-F238E27FC236}">
                  <a16:creationId xmlns:a16="http://schemas.microsoft.com/office/drawing/2014/main" id="{D9823B74-301A-9083-2E29-E2DCB98E96B9}"/>
                </a:ext>
              </a:extLst>
            </p:cNvPr>
            <p:cNvSpPr txBox="1"/>
            <p:nvPr/>
          </p:nvSpPr>
          <p:spPr>
            <a:xfrm rot="16200000">
              <a:off x="2910299" y="3730180"/>
              <a:ext cx="319318" cy="307777"/>
            </a:xfrm>
            <a:prstGeom prst="rect">
              <a:avLst/>
            </a:prstGeom>
            <a:noFill/>
          </p:spPr>
          <p:txBody>
            <a:bodyPr wrap="square" rtlCol="0">
              <a:spAutoFit/>
            </a:bodyPr>
            <a:lstStyle/>
            <a:p>
              <a:r>
                <a:rPr lang="en-US" sz="1400" dirty="0">
                  <a:latin typeface="Helvetica" pitchFamily="2" charset="0"/>
                </a:rPr>
                <a:t>…</a:t>
              </a:r>
            </a:p>
          </p:txBody>
        </p:sp>
      </p:grpSp>
      <p:cxnSp>
        <p:nvCxnSpPr>
          <p:cNvPr id="26" name="Straight Arrow Connector 25">
            <a:extLst>
              <a:ext uri="{FF2B5EF4-FFF2-40B4-BE49-F238E27FC236}">
                <a16:creationId xmlns:a16="http://schemas.microsoft.com/office/drawing/2014/main" id="{3692E9CF-B11B-AC7E-4DF1-24F721B142F3}"/>
              </a:ext>
            </a:extLst>
          </p:cNvPr>
          <p:cNvCxnSpPr>
            <a:cxnSpLocks/>
            <a:stCxn id="6" idx="3"/>
            <a:endCxn id="19" idx="1"/>
          </p:cNvCxnSpPr>
          <p:nvPr/>
        </p:nvCxnSpPr>
        <p:spPr>
          <a:xfrm>
            <a:off x="3995771" y="3429000"/>
            <a:ext cx="1721407" cy="1356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A88F64C-EADD-5A5A-4062-724F90C82497}"/>
              </a:ext>
            </a:extLst>
          </p:cNvPr>
          <p:cNvSpPr txBox="1"/>
          <p:nvPr/>
        </p:nvSpPr>
        <p:spPr>
          <a:xfrm>
            <a:off x="4455268" y="2991333"/>
            <a:ext cx="963725" cy="523220"/>
          </a:xfrm>
          <a:prstGeom prst="rect">
            <a:avLst/>
          </a:prstGeom>
          <a:noFill/>
        </p:spPr>
        <p:txBody>
          <a:bodyPr wrap="none" rtlCol="0">
            <a:spAutoFit/>
          </a:bodyPr>
          <a:lstStyle/>
          <a:p>
            <a:r>
              <a:rPr lang="en-US" sz="2800" dirty="0">
                <a:latin typeface="Helvetica" pitchFamily="2" charset="0"/>
              </a:rPr>
              <a:t>CNN</a:t>
            </a:r>
          </a:p>
        </p:txBody>
      </p:sp>
      <p:cxnSp>
        <p:nvCxnSpPr>
          <p:cNvPr id="32" name="Straight Arrow Connector 31">
            <a:extLst>
              <a:ext uri="{FF2B5EF4-FFF2-40B4-BE49-F238E27FC236}">
                <a16:creationId xmlns:a16="http://schemas.microsoft.com/office/drawing/2014/main" id="{AF536BB5-7B3B-3A39-9993-D33ACD3076A7}"/>
              </a:ext>
            </a:extLst>
          </p:cNvPr>
          <p:cNvCxnSpPr>
            <a:cxnSpLocks/>
            <a:stCxn id="19" idx="3"/>
          </p:cNvCxnSpPr>
          <p:nvPr/>
        </p:nvCxnSpPr>
        <p:spPr>
          <a:xfrm flipV="1">
            <a:off x="8294166" y="3435781"/>
            <a:ext cx="1803145" cy="67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ounded Rectangle 35">
            <a:extLst>
              <a:ext uri="{FF2B5EF4-FFF2-40B4-BE49-F238E27FC236}">
                <a16:creationId xmlns:a16="http://schemas.microsoft.com/office/drawing/2014/main" id="{B03290F4-64CB-FDBA-2068-6B8FBE49B00A}"/>
              </a:ext>
            </a:extLst>
          </p:cNvPr>
          <p:cNvSpPr/>
          <p:nvPr/>
        </p:nvSpPr>
        <p:spPr>
          <a:xfrm>
            <a:off x="10223770" y="3090312"/>
            <a:ext cx="1819073" cy="690814"/>
          </a:xfrm>
          <a:prstGeom prst="round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pitchFamily="2" charset="0"/>
              </a:rPr>
              <a:t>Common Raven</a:t>
            </a:r>
          </a:p>
        </p:txBody>
      </p:sp>
      <p:sp>
        <p:nvSpPr>
          <p:cNvPr id="37" name="TextBox 36">
            <a:extLst>
              <a:ext uri="{FF2B5EF4-FFF2-40B4-BE49-F238E27FC236}">
                <a16:creationId xmlns:a16="http://schemas.microsoft.com/office/drawing/2014/main" id="{8ACF00B4-F675-5E32-4282-2538D5AB6446}"/>
              </a:ext>
            </a:extLst>
          </p:cNvPr>
          <p:cNvSpPr txBox="1"/>
          <p:nvPr/>
        </p:nvSpPr>
        <p:spPr>
          <a:xfrm>
            <a:off x="8420625" y="2983362"/>
            <a:ext cx="1664238" cy="523220"/>
          </a:xfrm>
          <a:prstGeom prst="rect">
            <a:avLst/>
          </a:prstGeom>
          <a:noFill/>
        </p:spPr>
        <p:txBody>
          <a:bodyPr wrap="none" rtlCol="0">
            <a:spAutoFit/>
          </a:bodyPr>
          <a:lstStyle/>
          <a:p>
            <a:r>
              <a:rPr lang="en-US" sz="2800" dirty="0">
                <a:latin typeface="Helvetica" pitchFamily="2" charset="0"/>
              </a:rPr>
              <a:t>Classifier</a:t>
            </a:r>
          </a:p>
        </p:txBody>
      </p:sp>
      <p:sp>
        <p:nvSpPr>
          <p:cNvPr id="38" name="TextBox 37">
            <a:extLst>
              <a:ext uri="{FF2B5EF4-FFF2-40B4-BE49-F238E27FC236}">
                <a16:creationId xmlns:a16="http://schemas.microsoft.com/office/drawing/2014/main" id="{1DDA4B27-137D-3D80-C035-AC8E351FEEED}"/>
              </a:ext>
            </a:extLst>
          </p:cNvPr>
          <p:cNvSpPr txBox="1"/>
          <p:nvPr/>
        </p:nvSpPr>
        <p:spPr>
          <a:xfrm>
            <a:off x="5418993" y="5552716"/>
            <a:ext cx="6898042" cy="1631216"/>
          </a:xfrm>
          <a:prstGeom prst="rect">
            <a:avLst/>
          </a:prstGeom>
          <a:noFill/>
        </p:spPr>
        <p:txBody>
          <a:bodyPr wrap="none" rtlCol="0">
            <a:spAutoFit/>
          </a:bodyPr>
          <a:lstStyle>
            <a:defPPr>
              <a:defRPr lang="en-US"/>
            </a:defPPr>
            <a:lvl1pPr algn="ctr">
              <a:defRPr sz="3200">
                <a:latin typeface="Helvetica Light" panose="020B0403020202020204" pitchFamily="34" charset="0"/>
                <a:cs typeface="Arial" panose="020B0604020202020204" pitchFamily="34" charset="0"/>
              </a:defRPr>
            </a:lvl1pPr>
          </a:lstStyle>
          <a:p>
            <a:pPr algn="l"/>
            <a:r>
              <a:rPr lang="en-US" sz="2000" dirty="0"/>
              <a:t>Concept Bottleneck Model. Koh et al. ICML 2020 </a:t>
            </a:r>
          </a:p>
          <a:p>
            <a:pPr algn="l"/>
            <a:r>
              <a:rPr lang="en-US" sz="2000" dirty="0"/>
              <a:t>Concept Embedding Models. </a:t>
            </a:r>
            <a:r>
              <a:rPr lang="en-US" sz="2000" dirty="0" err="1"/>
              <a:t>Zarlenga</a:t>
            </a:r>
            <a:r>
              <a:rPr lang="en-US" sz="2000" dirty="0"/>
              <a:t> et al. </a:t>
            </a:r>
            <a:r>
              <a:rPr lang="en-US" sz="2000" dirty="0" err="1"/>
              <a:t>Neurips</a:t>
            </a:r>
            <a:r>
              <a:rPr lang="en-US" sz="2000" dirty="0"/>
              <a:t> 2022</a:t>
            </a:r>
          </a:p>
          <a:p>
            <a:pPr algn="l"/>
            <a:r>
              <a:rPr lang="en-US" sz="2000" dirty="0"/>
              <a:t>Ante-hoc Explainable Model. Sarkar et al. CVPR 2022</a:t>
            </a:r>
          </a:p>
          <a:p>
            <a:pPr algn="l"/>
            <a:r>
              <a:rPr lang="en-US" sz="2000" dirty="0"/>
              <a:t>E-LENs </a:t>
            </a:r>
            <a:r>
              <a:rPr lang="en-US" sz="2000" dirty="0" err="1"/>
              <a:t>Barbiero</a:t>
            </a:r>
            <a:r>
              <a:rPr lang="en-US" sz="2000" dirty="0"/>
              <a:t> et al. AAAI 2022 and more..</a:t>
            </a:r>
          </a:p>
          <a:p>
            <a:pPr algn="l"/>
            <a:endParaRPr lang="en-US" sz="2000" dirty="0"/>
          </a:p>
        </p:txBody>
      </p:sp>
      <p:sp>
        <p:nvSpPr>
          <p:cNvPr id="40" name="TextBox 39">
            <a:extLst>
              <a:ext uri="{FF2B5EF4-FFF2-40B4-BE49-F238E27FC236}">
                <a16:creationId xmlns:a16="http://schemas.microsoft.com/office/drawing/2014/main" id="{9948184F-2BEF-AA1C-7EDA-E9465C9834BA}"/>
              </a:ext>
            </a:extLst>
          </p:cNvPr>
          <p:cNvSpPr txBox="1"/>
          <p:nvPr/>
        </p:nvSpPr>
        <p:spPr>
          <a:xfrm>
            <a:off x="4873557" y="3618689"/>
            <a:ext cx="184731" cy="369332"/>
          </a:xfrm>
          <a:prstGeom prst="rect">
            <a:avLst/>
          </a:prstGeom>
          <a:noFill/>
        </p:spPr>
        <p:txBody>
          <a:bodyPr wrap="none" rtlCol="0">
            <a:spAutoFit/>
          </a:bodyPr>
          <a:lstStyle/>
          <a:p>
            <a:endParaRPr lang="en-US" dirty="0"/>
          </a:p>
        </p:txBody>
      </p:sp>
      <p:sp>
        <p:nvSpPr>
          <p:cNvPr id="41" name="Slide Number Placeholder 40">
            <a:extLst>
              <a:ext uri="{FF2B5EF4-FFF2-40B4-BE49-F238E27FC236}">
                <a16:creationId xmlns:a16="http://schemas.microsoft.com/office/drawing/2014/main" id="{8E78F55D-DA01-1163-FFF8-3B0E3BE78671}"/>
              </a:ext>
            </a:extLst>
          </p:cNvPr>
          <p:cNvSpPr>
            <a:spLocks noGrp="1"/>
          </p:cNvSpPr>
          <p:nvPr>
            <p:ph type="sldNum" sz="quarter" idx="12"/>
          </p:nvPr>
        </p:nvSpPr>
        <p:spPr/>
        <p:txBody>
          <a:bodyPr/>
          <a:lstStyle/>
          <a:p>
            <a:fld id="{E373F727-E7F8-2D41-87B8-0A2D76C380FA}" type="slidenum">
              <a:rPr lang="en-US" smtClean="0"/>
              <a:t>3</a:t>
            </a:fld>
            <a:endParaRPr lang="en-US"/>
          </a:p>
        </p:txBody>
      </p:sp>
      <p:sp>
        <p:nvSpPr>
          <p:cNvPr id="2" name="TextBox 1">
            <a:extLst>
              <a:ext uri="{FF2B5EF4-FFF2-40B4-BE49-F238E27FC236}">
                <a16:creationId xmlns:a16="http://schemas.microsoft.com/office/drawing/2014/main" id="{42314985-4B2B-3506-BDF4-0CDF94C65F55}"/>
              </a:ext>
            </a:extLst>
          </p:cNvPr>
          <p:cNvSpPr txBox="1"/>
          <p:nvPr/>
        </p:nvSpPr>
        <p:spPr>
          <a:xfrm>
            <a:off x="157883" y="6396648"/>
            <a:ext cx="4489869" cy="400110"/>
          </a:xfrm>
          <a:prstGeom prst="rect">
            <a:avLst/>
          </a:prstGeom>
          <a:noFill/>
        </p:spPr>
        <p:txBody>
          <a:bodyPr wrap="square" rtlCol="0">
            <a:spAutoFit/>
          </a:bodyPr>
          <a:lstStyle>
            <a:defPPr>
              <a:defRPr lang="en-US"/>
            </a:defPPr>
            <a:lvl1pPr algn="ctr">
              <a:defRPr sz="3200">
                <a:latin typeface="Helvetica Light" panose="020B0403020202020204" pitchFamily="34" charset="0"/>
                <a:cs typeface="Arial" panose="020B0604020202020204" pitchFamily="34" charset="0"/>
              </a:defRPr>
            </a:lvl1pPr>
          </a:lstStyle>
          <a:p>
            <a:pPr algn="l"/>
            <a:r>
              <a:rPr lang="en-US" sz="1000" dirty="0"/>
              <a:t>Concepts are learned either from training dataset (CUB-200) or using some datasets (HAM10000 or SIIM-ISIC) or reports (MIMIC-CXR)</a:t>
            </a:r>
          </a:p>
        </p:txBody>
      </p:sp>
    </p:spTree>
    <p:extLst>
      <p:ext uri="{BB962C8B-B14F-4D97-AF65-F5344CB8AC3E}">
        <p14:creationId xmlns:p14="http://schemas.microsoft.com/office/powerpoint/2010/main" val="15115541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6365DEF6-C743-1B7B-1DE4-6744C53B5DC3}"/>
              </a:ext>
            </a:extLst>
          </p:cNvPr>
          <p:cNvGraphicFramePr/>
          <p:nvPr/>
        </p:nvGraphicFramePr>
        <p:xfrm>
          <a:off x="548640" y="1124712"/>
          <a:ext cx="11315700" cy="5594350"/>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66BE70E1-8F32-4701-1B25-74B0354C007E}"/>
              </a:ext>
            </a:extLst>
          </p:cNvPr>
          <p:cNvSpPr txBox="1"/>
          <p:nvPr/>
        </p:nvSpPr>
        <p:spPr>
          <a:xfrm>
            <a:off x="388761" y="289488"/>
            <a:ext cx="11628504" cy="830997"/>
          </a:xfrm>
          <a:prstGeom prst="rect">
            <a:avLst/>
          </a:prstGeom>
          <a:noFill/>
        </p:spPr>
        <p:txBody>
          <a:bodyPr wrap="none" rtlCol="0">
            <a:spAutoFit/>
          </a:bodyPr>
          <a:lstStyle/>
          <a:p>
            <a:pPr algn="ctr"/>
            <a:r>
              <a:rPr lang="en-US" sz="4800" dirty="0">
                <a:latin typeface="Helvetica Light" panose="020B0403020202020204" pitchFamily="34" charset="0"/>
                <a:cs typeface="Arial" panose="020B0604020202020204" pitchFamily="34" charset="0"/>
              </a:rPr>
              <a:t>MoIE does not compromise performance </a:t>
            </a:r>
          </a:p>
        </p:txBody>
      </p:sp>
      <p:sp>
        <p:nvSpPr>
          <p:cNvPr id="5" name="Slide Number Placeholder 4">
            <a:extLst>
              <a:ext uri="{FF2B5EF4-FFF2-40B4-BE49-F238E27FC236}">
                <a16:creationId xmlns:a16="http://schemas.microsoft.com/office/drawing/2014/main" id="{88DCFC34-EAAE-6029-38EE-628216D68BAA}"/>
              </a:ext>
            </a:extLst>
          </p:cNvPr>
          <p:cNvSpPr>
            <a:spLocks noGrp="1"/>
          </p:cNvSpPr>
          <p:nvPr>
            <p:ph type="sldNum" sz="quarter" idx="12"/>
          </p:nvPr>
        </p:nvSpPr>
        <p:spPr/>
        <p:txBody>
          <a:bodyPr/>
          <a:lstStyle/>
          <a:p>
            <a:fld id="{E373F727-E7F8-2D41-87B8-0A2D76C380FA}" type="slidenum">
              <a:rPr lang="en-US" smtClean="0"/>
              <a:t>30</a:t>
            </a:fld>
            <a:endParaRPr lang="en-US"/>
          </a:p>
        </p:txBody>
      </p:sp>
    </p:spTree>
    <p:extLst>
      <p:ext uri="{BB962C8B-B14F-4D97-AF65-F5344CB8AC3E}">
        <p14:creationId xmlns:p14="http://schemas.microsoft.com/office/powerpoint/2010/main" val="27623345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6365DEF6-C743-1B7B-1DE4-6744C53B5DC3}"/>
              </a:ext>
            </a:extLst>
          </p:cNvPr>
          <p:cNvGraphicFramePr/>
          <p:nvPr>
            <p:extLst>
              <p:ext uri="{D42A27DB-BD31-4B8C-83A1-F6EECF244321}">
                <p14:modId xmlns:p14="http://schemas.microsoft.com/office/powerpoint/2010/main" val="4101552684"/>
              </p:ext>
            </p:extLst>
          </p:nvPr>
        </p:nvGraphicFramePr>
        <p:xfrm>
          <a:off x="548640" y="1124712"/>
          <a:ext cx="11315700" cy="5594350"/>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01ADF1AB-0125-0FA6-F6FD-A1006893B186}"/>
              </a:ext>
            </a:extLst>
          </p:cNvPr>
          <p:cNvSpPr txBox="1"/>
          <p:nvPr/>
        </p:nvSpPr>
        <p:spPr>
          <a:xfrm>
            <a:off x="388761" y="289488"/>
            <a:ext cx="11628504" cy="830997"/>
          </a:xfrm>
          <a:prstGeom prst="rect">
            <a:avLst/>
          </a:prstGeom>
          <a:noFill/>
        </p:spPr>
        <p:txBody>
          <a:bodyPr wrap="none" rtlCol="0">
            <a:spAutoFit/>
          </a:bodyPr>
          <a:lstStyle/>
          <a:p>
            <a:pPr algn="ctr"/>
            <a:r>
              <a:rPr lang="en-US" sz="4800" dirty="0">
                <a:latin typeface="Helvetica Light" panose="020B0403020202020204" pitchFamily="34" charset="0"/>
                <a:cs typeface="Arial" panose="020B0604020202020204" pitchFamily="34" charset="0"/>
              </a:rPr>
              <a:t>MoIE does not compromise performance </a:t>
            </a:r>
          </a:p>
        </p:txBody>
      </p:sp>
      <p:sp>
        <p:nvSpPr>
          <p:cNvPr id="5" name="Slide Number Placeholder 4">
            <a:extLst>
              <a:ext uri="{FF2B5EF4-FFF2-40B4-BE49-F238E27FC236}">
                <a16:creationId xmlns:a16="http://schemas.microsoft.com/office/drawing/2014/main" id="{1B0270EE-0D6E-26D6-B54E-81A78CCE1924}"/>
              </a:ext>
            </a:extLst>
          </p:cNvPr>
          <p:cNvSpPr>
            <a:spLocks noGrp="1"/>
          </p:cNvSpPr>
          <p:nvPr>
            <p:ph type="sldNum" sz="quarter" idx="12"/>
          </p:nvPr>
        </p:nvSpPr>
        <p:spPr/>
        <p:txBody>
          <a:bodyPr/>
          <a:lstStyle/>
          <a:p>
            <a:fld id="{E373F727-E7F8-2D41-87B8-0A2D76C380FA}" type="slidenum">
              <a:rPr lang="en-US" smtClean="0"/>
              <a:t>31</a:t>
            </a:fld>
            <a:endParaRPr lang="en-US"/>
          </a:p>
        </p:txBody>
      </p:sp>
    </p:spTree>
    <p:extLst>
      <p:ext uri="{BB962C8B-B14F-4D97-AF65-F5344CB8AC3E}">
        <p14:creationId xmlns:p14="http://schemas.microsoft.com/office/powerpoint/2010/main" val="3401672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234B59F1-0750-032A-D4B9-22DD10DCCC89}"/>
              </a:ext>
            </a:extLst>
          </p:cNvPr>
          <p:cNvGraphicFramePr/>
          <p:nvPr>
            <p:extLst>
              <p:ext uri="{D42A27DB-BD31-4B8C-83A1-F6EECF244321}">
                <p14:modId xmlns:p14="http://schemas.microsoft.com/office/powerpoint/2010/main" val="1545110141"/>
              </p:ext>
            </p:extLst>
          </p:nvPr>
        </p:nvGraphicFramePr>
        <p:xfrm>
          <a:off x="548640" y="1124712"/>
          <a:ext cx="11315700" cy="5594350"/>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652BB34F-182A-7A40-0A9D-B1475913AF5F}"/>
              </a:ext>
            </a:extLst>
          </p:cNvPr>
          <p:cNvSpPr txBox="1"/>
          <p:nvPr/>
        </p:nvSpPr>
        <p:spPr>
          <a:xfrm>
            <a:off x="388761" y="289488"/>
            <a:ext cx="11628504" cy="830997"/>
          </a:xfrm>
          <a:prstGeom prst="rect">
            <a:avLst/>
          </a:prstGeom>
          <a:noFill/>
        </p:spPr>
        <p:txBody>
          <a:bodyPr wrap="none" rtlCol="0">
            <a:spAutoFit/>
          </a:bodyPr>
          <a:lstStyle/>
          <a:p>
            <a:pPr algn="ctr"/>
            <a:r>
              <a:rPr lang="en-US" sz="4800" dirty="0">
                <a:latin typeface="Helvetica Light" panose="020B0403020202020204" pitchFamily="34" charset="0"/>
                <a:cs typeface="Arial" panose="020B0604020202020204" pitchFamily="34" charset="0"/>
              </a:rPr>
              <a:t>MoIE does not compromise performance </a:t>
            </a:r>
          </a:p>
        </p:txBody>
      </p:sp>
      <p:sp>
        <p:nvSpPr>
          <p:cNvPr id="5" name="Slide Number Placeholder 4">
            <a:extLst>
              <a:ext uri="{FF2B5EF4-FFF2-40B4-BE49-F238E27FC236}">
                <a16:creationId xmlns:a16="http://schemas.microsoft.com/office/drawing/2014/main" id="{D700B357-A52C-7739-20F1-2846DD5E3EBF}"/>
              </a:ext>
            </a:extLst>
          </p:cNvPr>
          <p:cNvSpPr>
            <a:spLocks noGrp="1"/>
          </p:cNvSpPr>
          <p:nvPr>
            <p:ph type="sldNum" sz="quarter" idx="12"/>
          </p:nvPr>
        </p:nvSpPr>
        <p:spPr/>
        <p:txBody>
          <a:bodyPr/>
          <a:lstStyle/>
          <a:p>
            <a:fld id="{E373F727-E7F8-2D41-87B8-0A2D76C380FA}" type="slidenum">
              <a:rPr lang="en-US" smtClean="0"/>
              <a:t>32</a:t>
            </a:fld>
            <a:endParaRPr lang="en-US"/>
          </a:p>
        </p:txBody>
      </p:sp>
    </p:spTree>
    <p:extLst>
      <p:ext uri="{BB962C8B-B14F-4D97-AF65-F5344CB8AC3E}">
        <p14:creationId xmlns:p14="http://schemas.microsoft.com/office/powerpoint/2010/main" val="33910610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234B59F1-0750-032A-D4B9-22DD10DCCC89}"/>
              </a:ext>
            </a:extLst>
          </p:cNvPr>
          <p:cNvGraphicFramePr/>
          <p:nvPr/>
        </p:nvGraphicFramePr>
        <p:xfrm>
          <a:off x="548640" y="1124712"/>
          <a:ext cx="11315700" cy="5594350"/>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652BB34F-182A-7A40-0A9D-B1475913AF5F}"/>
              </a:ext>
            </a:extLst>
          </p:cNvPr>
          <p:cNvSpPr txBox="1"/>
          <p:nvPr/>
        </p:nvSpPr>
        <p:spPr>
          <a:xfrm>
            <a:off x="388761" y="289488"/>
            <a:ext cx="11628504" cy="830997"/>
          </a:xfrm>
          <a:prstGeom prst="rect">
            <a:avLst/>
          </a:prstGeom>
          <a:noFill/>
        </p:spPr>
        <p:txBody>
          <a:bodyPr wrap="none" rtlCol="0">
            <a:spAutoFit/>
          </a:bodyPr>
          <a:lstStyle/>
          <a:p>
            <a:pPr algn="ctr"/>
            <a:r>
              <a:rPr lang="en-US" sz="4800" dirty="0">
                <a:latin typeface="Helvetica Light" panose="020B0403020202020204" pitchFamily="34" charset="0"/>
                <a:cs typeface="Arial" panose="020B0604020202020204" pitchFamily="34" charset="0"/>
              </a:rPr>
              <a:t>MoIE does not compromise performance </a:t>
            </a:r>
          </a:p>
        </p:txBody>
      </p:sp>
      <p:sp>
        <p:nvSpPr>
          <p:cNvPr id="5" name="Slide Number Placeholder 4">
            <a:extLst>
              <a:ext uri="{FF2B5EF4-FFF2-40B4-BE49-F238E27FC236}">
                <a16:creationId xmlns:a16="http://schemas.microsoft.com/office/drawing/2014/main" id="{311CBA8B-8136-DBD1-7211-B1C75344EA41}"/>
              </a:ext>
            </a:extLst>
          </p:cNvPr>
          <p:cNvSpPr>
            <a:spLocks noGrp="1"/>
          </p:cNvSpPr>
          <p:nvPr>
            <p:ph type="sldNum" sz="quarter" idx="12"/>
          </p:nvPr>
        </p:nvSpPr>
        <p:spPr/>
        <p:txBody>
          <a:bodyPr/>
          <a:lstStyle/>
          <a:p>
            <a:fld id="{E373F727-E7F8-2D41-87B8-0A2D76C380FA}" type="slidenum">
              <a:rPr lang="en-US" smtClean="0"/>
              <a:t>33</a:t>
            </a:fld>
            <a:endParaRPr lang="en-US"/>
          </a:p>
        </p:txBody>
      </p:sp>
    </p:spTree>
    <p:extLst>
      <p:ext uri="{BB962C8B-B14F-4D97-AF65-F5344CB8AC3E}">
        <p14:creationId xmlns:p14="http://schemas.microsoft.com/office/powerpoint/2010/main" val="6269516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6059075F-071E-5BC9-1080-67B640C229D9}"/>
              </a:ext>
            </a:extLst>
          </p:cNvPr>
          <p:cNvGraphicFramePr>
            <a:graphicFrameLocks/>
          </p:cNvGraphicFramePr>
          <p:nvPr>
            <p:extLst>
              <p:ext uri="{D42A27DB-BD31-4B8C-83A1-F6EECF244321}">
                <p14:modId xmlns:p14="http://schemas.microsoft.com/office/powerpoint/2010/main" val="3102010245"/>
              </p:ext>
            </p:extLst>
          </p:nvPr>
        </p:nvGraphicFramePr>
        <p:xfrm>
          <a:off x="548640" y="1124712"/>
          <a:ext cx="11315700" cy="5594350"/>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B6BB2F6D-589D-2DB3-8608-A0AA62A92141}"/>
              </a:ext>
            </a:extLst>
          </p:cNvPr>
          <p:cNvSpPr txBox="1"/>
          <p:nvPr/>
        </p:nvSpPr>
        <p:spPr>
          <a:xfrm>
            <a:off x="388761" y="289488"/>
            <a:ext cx="11628504" cy="830997"/>
          </a:xfrm>
          <a:prstGeom prst="rect">
            <a:avLst/>
          </a:prstGeom>
          <a:noFill/>
        </p:spPr>
        <p:txBody>
          <a:bodyPr wrap="none" rtlCol="0">
            <a:spAutoFit/>
          </a:bodyPr>
          <a:lstStyle/>
          <a:p>
            <a:pPr algn="ctr"/>
            <a:r>
              <a:rPr lang="en-US" sz="4800" dirty="0">
                <a:latin typeface="Helvetica Light" panose="020B0403020202020204" pitchFamily="34" charset="0"/>
                <a:cs typeface="Arial" panose="020B0604020202020204" pitchFamily="34" charset="0"/>
              </a:rPr>
              <a:t>MoIE does not compromise performance </a:t>
            </a:r>
          </a:p>
        </p:txBody>
      </p:sp>
      <p:sp>
        <p:nvSpPr>
          <p:cNvPr id="5" name="Slide Number Placeholder 4">
            <a:extLst>
              <a:ext uri="{FF2B5EF4-FFF2-40B4-BE49-F238E27FC236}">
                <a16:creationId xmlns:a16="http://schemas.microsoft.com/office/drawing/2014/main" id="{C2EDF6E5-ACDA-5974-E3B2-1021297C2A92}"/>
              </a:ext>
            </a:extLst>
          </p:cNvPr>
          <p:cNvSpPr>
            <a:spLocks noGrp="1"/>
          </p:cNvSpPr>
          <p:nvPr>
            <p:ph type="sldNum" sz="quarter" idx="12"/>
          </p:nvPr>
        </p:nvSpPr>
        <p:spPr/>
        <p:txBody>
          <a:bodyPr/>
          <a:lstStyle/>
          <a:p>
            <a:fld id="{E373F727-E7F8-2D41-87B8-0A2D76C380FA}" type="slidenum">
              <a:rPr lang="en-US" smtClean="0"/>
              <a:t>34</a:t>
            </a:fld>
            <a:endParaRPr lang="en-US"/>
          </a:p>
        </p:txBody>
      </p:sp>
    </p:spTree>
    <p:extLst>
      <p:ext uri="{BB962C8B-B14F-4D97-AF65-F5344CB8AC3E}">
        <p14:creationId xmlns:p14="http://schemas.microsoft.com/office/powerpoint/2010/main" val="25743733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6059075F-071E-5BC9-1080-67B640C229D9}"/>
              </a:ext>
            </a:extLst>
          </p:cNvPr>
          <p:cNvGraphicFramePr>
            <a:graphicFrameLocks/>
          </p:cNvGraphicFramePr>
          <p:nvPr>
            <p:extLst>
              <p:ext uri="{D42A27DB-BD31-4B8C-83A1-F6EECF244321}">
                <p14:modId xmlns:p14="http://schemas.microsoft.com/office/powerpoint/2010/main" val="2038568092"/>
              </p:ext>
            </p:extLst>
          </p:nvPr>
        </p:nvGraphicFramePr>
        <p:xfrm>
          <a:off x="548640" y="1124712"/>
          <a:ext cx="11315700" cy="5594350"/>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D6E27F72-D319-6743-93A1-1E4EFBBB0553}"/>
              </a:ext>
            </a:extLst>
          </p:cNvPr>
          <p:cNvSpPr txBox="1"/>
          <p:nvPr/>
        </p:nvSpPr>
        <p:spPr>
          <a:xfrm>
            <a:off x="388761" y="289488"/>
            <a:ext cx="11628504" cy="830997"/>
          </a:xfrm>
          <a:prstGeom prst="rect">
            <a:avLst/>
          </a:prstGeom>
          <a:noFill/>
        </p:spPr>
        <p:txBody>
          <a:bodyPr wrap="none" rtlCol="0">
            <a:spAutoFit/>
          </a:bodyPr>
          <a:lstStyle/>
          <a:p>
            <a:pPr algn="ctr"/>
            <a:r>
              <a:rPr lang="en-US" sz="4800" dirty="0">
                <a:latin typeface="Helvetica Light" panose="020B0403020202020204" pitchFamily="34" charset="0"/>
                <a:cs typeface="Arial" panose="020B0604020202020204" pitchFamily="34" charset="0"/>
              </a:rPr>
              <a:t>MoIE does not compromise performance </a:t>
            </a:r>
          </a:p>
        </p:txBody>
      </p:sp>
      <p:sp>
        <p:nvSpPr>
          <p:cNvPr id="5" name="TextBox 4">
            <a:extLst>
              <a:ext uri="{FF2B5EF4-FFF2-40B4-BE49-F238E27FC236}">
                <a16:creationId xmlns:a16="http://schemas.microsoft.com/office/drawing/2014/main" id="{ABBC3EF1-739A-0968-3E2F-9EDD55D8863F}"/>
              </a:ext>
            </a:extLst>
          </p:cNvPr>
          <p:cNvSpPr txBox="1"/>
          <p:nvPr/>
        </p:nvSpPr>
        <p:spPr>
          <a:xfrm>
            <a:off x="225566" y="6614121"/>
            <a:ext cx="9248045" cy="246221"/>
          </a:xfrm>
          <a:prstGeom prst="rect">
            <a:avLst/>
          </a:prstGeom>
          <a:noFill/>
        </p:spPr>
        <p:txBody>
          <a:bodyPr wrap="none" rtlCol="0">
            <a:spAutoFit/>
          </a:bodyPr>
          <a:lstStyle/>
          <a:p>
            <a:r>
              <a:rPr lang="en-US" sz="1000" dirty="0">
                <a:latin typeface="Helvetica" pitchFamily="2" charset="0"/>
              </a:rPr>
              <a:t>* Concepts for skin datasets are extracted from pretrained model, so CBM and other interpretable by design models are not possible for HAM10000 and SIIM-ISIC</a:t>
            </a:r>
          </a:p>
        </p:txBody>
      </p:sp>
      <p:sp>
        <p:nvSpPr>
          <p:cNvPr id="6" name="Slide Number Placeholder 5">
            <a:extLst>
              <a:ext uri="{FF2B5EF4-FFF2-40B4-BE49-F238E27FC236}">
                <a16:creationId xmlns:a16="http://schemas.microsoft.com/office/drawing/2014/main" id="{C36D53A9-A7CD-D60A-0185-4B290F40EA37}"/>
              </a:ext>
            </a:extLst>
          </p:cNvPr>
          <p:cNvSpPr>
            <a:spLocks noGrp="1"/>
          </p:cNvSpPr>
          <p:nvPr>
            <p:ph type="sldNum" sz="quarter" idx="12"/>
          </p:nvPr>
        </p:nvSpPr>
        <p:spPr/>
        <p:txBody>
          <a:bodyPr/>
          <a:lstStyle/>
          <a:p>
            <a:fld id="{E373F727-E7F8-2D41-87B8-0A2D76C380FA}" type="slidenum">
              <a:rPr lang="en-US" smtClean="0"/>
              <a:t>35</a:t>
            </a:fld>
            <a:endParaRPr lang="en-US"/>
          </a:p>
        </p:txBody>
      </p:sp>
    </p:spTree>
    <p:extLst>
      <p:ext uri="{BB962C8B-B14F-4D97-AF65-F5344CB8AC3E}">
        <p14:creationId xmlns:p14="http://schemas.microsoft.com/office/powerpoint/2010/main" val="10001233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6059075F-071E-5BC9-1080-67B640C229D9}"/>
              </a:ext>
            </a:extLst>
          </p:cNvPr>
          <p:cNvGraphicFramePr>
            <a:graphicFrameLocks/>
          </p:cNvGraphicFramePr>
          <p:nvPr>
            <p:extLst>
              <p:ext uri="{D42A27DB-BD31-4B8C-83A1-F6EECF244321}">
                <p14:modId xmlns:p14="http://schemas.microsoft.com/office/powerpoint/2010/main" val="1009690683"/>
              </p:ext>
            </p:extLst>
          </p:nvPr>
        </p:nvGraphicFramePr>
        <p:xfrm>
          <a:off x="548640" y="1124712"/>
          <a:ext cx="11315700" cy="5594350"/>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F287E7EF-EA75-A22E-EFDE-D98445A03A60}"/>
              </a:ext>
            </a:extLst>
          </p:cNvPr>
          <p:cNvSpPr txBox="1"/>
          <p:nvPr/>
        </p:nvSpPr>
        <p:spPr>
          <a:xfrm>
            <a:off x="388761" y="289488"/>
            <a:ext cx="11628504" cy="830997"/>
          </a:xfrm>
          <a:prstGeom prst="rect">
            <a:avLst/>
          </a:prstGeom>
          <a:noFill/>
        </p:spPr>
        <p:txBody>
          <a:bodyPr wrap="none" rtlCol="0">
            <a:spAutoFit/>
          </a:bodyPr>
          <a:lstStyle/>
          <a:p>
            <a:pPr algn="ctr"/>
            <a:r>
              <a:rPr lang="en-US" sz="4800" dirty="0">
                <a:latin typeface="Helvetica Light" panose="020B0403020202020204" pitchFamily="34" charset="0"/>
                <a:cs typeface="Arial" panose="020B0604020202020204" pitchFamily="34" charset="0"/>
              </a:rPr>
              <a:t>MoIE does not compromise performance </a:t>
            </a:r>
          </a:p>
        </p:txBody>
      </p:sp>
      <p:sp>
        <p:nvSpPr>
          <p:cNvPr id="5" name="TextBox 4">
            <a:extLst>
              <a:ext uri="{FF2B5EF4-FFF2-40B4-BE49-F238E27FC236}">
                <a16:creationId xmlns:a16="http://schemas.microsoft.com/office/drawing/2014/main" id="{3BF8BAC1-492A-F3D3-B634-98603FAC6B87}"/>
              </a:ext>
            </a:extLst>
          </p:cNvPr>
          <p:cNvSpPr txBox="1"/>
          <p:nvPr/>
        </p:nvSpPr>
        <p:spPr>
          <a:xfrm>
            <a:off x="225566" y="6614121"/>
            <a:ext cx="9248045" cy="246221"/>
          </a:xfrm>
          <a:prstGeom prst="rect">
            <a:avLst/>
          </a:prstGeom>
          <a:noFill/>
        </p:spPr>
        <p:txBody>
          <a:bodyPr wrap="none" rtlCol="0">
            <a:spAutoFit/>
          </a:bodyPr>
          <a:lstStyle/>
          <a:p>
            <a:r>
              <a:rPr lang="en-US" sz="1000" dirty="0">
                <a:latin typeface="Helvetica" pitchFamily="2" charset="0"/>
              </a:rPr>
              <a:t>* Concepts for skin datasets are extracted from pretrained model, so CBM and other interpretable by design models are not possible for HAM10000 and SIIM-ISIC</a:t>
            </a:r>
          </a:p>
        </p:txBody>
      </p:sp>
      <p:sp>
        <p:nvSpPr>
          <p:cNvPr id="6" name="Slide Number Placeholder 5">
            <a:extLst>
              <a:ext uri="{FF2B5EF4-FFF2-40B4-BE49-F238E27FC236}">
                <a16:creationId xmlns:a16="http://schemas.microsoft.com/office/drawing/2014/main" id="{30338458-6A41-BF3E-99D1-350E287C3362}"/>
              </a:ext>
            </a:extLst>
          </p:cNvPr>
          <p:cNvSpPr>
            <a:spLocks noGrp="1"/>
          </p:cNvSpPr>
          <p:nvPr>
            <p:ph type="sldNum" sz="quarter" idx="12"/>
          </p:nvPr>
        </p:nvSpPr>
        <p:spPr/>
        <p:txBody>
          <a:bodyPr/>
          <a:lstStyle/>
          <a:p>
            <a:fld id="{E373F727-E7F8-2D41-87B8-0A2D76C380FA}" type="slidenum">
              <a:rPr lang="en-US" smtClean="0"/>
              <a:t>36</a:t>
            </a:fld>
            <a:endParaRPr lang="en-US"/>
          </a:p>
        </p:txBody>
      </p:sp>
    </p:spTree>
    <p:extLst>
      <p:ext uri="{BB962C8B-B14F-4D97-AF65-F5344CB8AC3E}">
        <p14:creationId xmlns:p14="http://schemas.microsoft.com/office/powerpoint/2010/main" val="6552368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6059075F-071E-5BC9-1080-67B640C229D9}"/>
              </a:ext>
            </a:extLst>
          </p:cNvPr>
          <p:cNvGraphicFramePr>
            <a:graphicFrameLocks/>
          </p:cNvGraphicFramePr>
          <p:nvPr>
            <p:extLst>
              <p:ext uri="{D42A27DB-BD31-4B8C-83A1-F6EECF244321}">
                <p14:modId xmlns:p14="http://schemas.microsoft.com/office/powerpoint/2010/main" val="3093022803"/>
              </p:ext>
            </p:extLst>
          </p:nvPr>
        </p:nvGraphicFramePr>
        <p:xfrm>
          <a:off x="548640" y="1124712"/>
          <a:ext cx="11315700" cy="5594350"/>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7CD3F52D-2C8E-1E88-16B8-0FB0C150512D}"/>
              </a:ext>
            </a:extLst>
          </p:cNvPr>
          <p:cNvSpPr txBox="1"/>
          <p:nvPr/>
        </p:nvSpPr>
        <p:spPr>
          <a:xfrm>
            <a:off x="388761" y="289488"/>
            <a:ext cx="11628504" cy="830997"/>
          </a:xfrm>
          <a:prstGeom prst="rect">
            <a:avLst/>
          </a:prstGeom>
          <a:noFill/>
        </p:spPr>
        <p:txBody>
          <a:bodyPr wrap="none" rtlCol="0">
            <a:spAutoFit/>
          </a:bodyPr>
          <a:lstStyle/>
          <a:p>
            <a:pPr algn="ctr"/>
            <a:r>
              <a:rPr lang="en-US" sz="4800" dirty="0">
                <a:latin typeface="Helvetica Light" panose="020B0403020202020204" pitchFamily="34" charset="0"/>
                <a:cs typeface="Arial" panose="020B0604020202020204" pitchFamily="34" charset="0"/>
              </a:rPr>
              <a:t>MoIE does not compromise performance </a:t>
            </a:r>
          </a:p>
        </p:txBody>
      </p:sp>
      <p:sp>
        <p:nvSpPr>
          <p:cNvPr id="5" name="TextBox 4">
            <a:extLst>
              <a:ext uri="{FF2B5EF4-FFF2-40B4-BE49-F238E27FC236}">
                <a16:creationId xmlns:a16="http://schemas.microsoft.com/office/drawing/2014/main" id="{B1A87EB3-4C22-DCF1-B5C5-AA96AF9F31C4}"/>
              </a:ext>
            </a:extLst>
          </p:cNvPr>
          <p:cNvSpPr txBox="1"/>
          <p:nvPr/>
        </p:nvSpPr>
        <p:spPr>
          <a:xfrm>
            <a:off x="225566" y="6614121"/>
            <a:ext cx="9248045" cy="246221"/>
          </a:xfrm>
          <a:prstGeom prst="rect">
            <a:avLst/>
          </a:prstGeom>
          <a:noFill/>
        </p:spPr>
        <p:txBody>
          <a:bodyPr wrap="none" rtlCol="0">
            <a:spAutoFit/>
          </a:bodyPr>
          <a:lstStyle/>
          <a:p>
            <a:r>
              <a:rPr lang="en-US" sz="1000" dirty="0">
                <a:latin typeface="Helvetica" pitchFamily="2" charset="0"/>
              </a:rPr>
              <a:t>* Concepts for skin datasets are extracted from pretrained model, so CBM and other interpretable by design models are not possible for HAM10000 and SIIM-ISIC</a:t>
            </a:r>
          </a:p>
        </p:txBody>
      </p:sp>
      <p:sp>
        <p:nvSpPr>
          <p:cNvPr id="6" name="Slide Number Placeholder 5">
            <a:extLst>
              <a:ext uri="{FF2B5EF4-FFF2-40B4-BE49-F238E27FC236}">
                <a16:creationId xmlns:a16="http://schemas.microsoft.com/office/drawing/2014/main" id="{7D312C43-4791-26B1-8C9A-9996129C26AE}"/>
              </a:ext>
            </a:extLst>
          </p:cNvPr>
          <p:cNvSpPr>
            <a:spLocks noGrp="1"/>
          </p:cNvSpPr>
          <p:nvPr>
            <p:ph type="sldNum" sz="quarter" idx="12"/>
          </p:nvPr>
        </p:nvSpPr>
        <p:spPr/>
        <p:txBody>
          <a:bodyPr/>
          <a:lstStyle/>
          <a:p>
            <a:fld id="{E373F727-E7F8-2D41-87B8-0A2D76C380FA}" type="slidenum">
              <a:rPr lang="en-US" smtClean="0"/>
              <a:t>37</a:t>
            </a:fld>
            <a:endParaRPr lang="en-US"/>
          </a:p>
        </p:txBody>
      </p:sp>
    </p:spTree>
    <p:extLst>
      <p:ext uri="{BB962C8B-B14F-4D97-AF65-F5344CB8AC3E}">
        <p14:creationId xmlns:p14="http://schemas.microsoft.com/office/powerpoint/2010/main" val="23497961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6059075F-071E-5BC9-1080-67B640C229D9}"/>
              </a:ext>
            </a:extLst>
          </p:cNvPr>
          <p:cNvGraphicFramePr>
            <a:graphicFrameLocks/>
          </p:cNvGraphicFramePr>
          <p:nvPr/>
        </p:nvGraphicFramePr>
        <p:xfrm>
          <a:off x="548640" y="1124712"/>
          <a:ext cx="11315700" cy="5594350"/>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7CD3F52D-2C8E-1E88-16B8-0FB0C150512D}"/>
              </a:ext>
            </a:extLst>
          </p:cNvPr>
          <p:cNvSpPr txBox="1"/>
          <p:nvPr/>
        </p:nvSpPr>
        <p:spPr>
          <a:xfrm>
            <a:off x="388761" y="289488"/>
            <a:ext cx="11628504" cy="830997"/>
          </a:xfrm>
          <a:prstGeom prst="rect">
            <a:avLst/>
          </a:prstGeom>
          <a:noFill/>
        </p:spPr>
        <p:txBody>
          <a:bodyPr wrap="none" rtlCol="0">
            <a:spAutoFit/>
          </a:bodyPr>
          <a:lstStyle/>
          <a:p>
            <a:pPr algn="ctr"/>
            <a:r>
              <a:rPr lang="en-US" sz="4800" dirty="0">
                <a:latin typeface="Helvetica Light" panose="020B0403020202020204" pitchFamily="34" charset="0"/>
                <a:cs typeface="Arial" panose="020B0604020202020204" pitchFamily="34" charset="0"/>
              </a:rPr>
              <a:t>MoIE does not compromise performance </a:t>
            </a:r>
          </a:p>
        </p:txBody>
      </p:sp>
      <p:sp>
        <p:nvSpPr>
          <p:cNvPr id="5" name="Slide Number Placeholder 4">
            <a:extLst>
              <a:ext uri="{FF2B5EF4-FFF2-40B4-BE49-F238E27FC236}">
                <a16:creationId xmlns:a16="http://schemas.microsoft.com/office/drawing/2014/main" id="{A23E99C6-03C5-29B8-BEBE-3F9792A457B8}"/>
              </a:ext>
            </a:extLst>
          </p:cNvPr>
          <p:cNvSpPr>
            <a:spLocks noGrp="1"/>
          </p:cNvSpPr>
          <p:nvPr>
            <p:ph type="sldNum" sz="quarter" idx="12"/>
          </p:nvPr>
        </p:nvSpPr>
        <p:spPr/>
        <p:txBody>
          <a:bodyPr/>
          <a:lstStyle/>
          <a:p>
            <a:fld id="{E373F727-E7F8-2D41-87B8-0A2D76C380FA}" type="slidenum">
              <a:rPr lang="en-US" smtClean="0"/>
              <a:t>38</a:t>
            </a:fld>
            <a:endParaRPr lang="en-US"/>
          </a:p>
        </p:txBody>
      </p:sp>
    </p:spTree>
    <p:extLst>
      <p:ext uri="{BB962C8B-B14F-4D97-AF65-F5344CB8AC3E}">
        <p14:creationId xmlns:p14="http://schemas.microsoft.com/office/powerpoint/2010/main" val="37203733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B71B10-CEE1-9CF5-16EA-8F272A7E82D1}"/>
              </a:ext>
            </a:extLst>
          </p:cNvPr>
          <p:cNvPicPr>
            <a:picLocks noChangeAspect="1"/>
          </p:cNvPicPr>
          <p:nvPr/>
        </p:nvPicPr>
        <p:blipFill>
          <a:blip r:embed="rId3"/>
          <a:stretch>
            <a:fillRect/>
          </a:stretch>
        </p:blipFill>
        <p:spPr>
          <a:xfrm>
            <a:off x="2313432" y="1188579"/>
            <a:ext cx="7772400" cy="1538380"/>
          </a:xfrm>
          <a:prstGeom prst="rect">
            <a:avLst/>
          </a:prstGeom>
        </p:spPr>
      </p:pic>
      <p:sp>
        <p:nvSpPr>
          <p:cNvPr id="10" name="TextBox 9">
            <a:extLst>
              <a:ext uri="{FF2B5EF4-FFF2-40B4-BE49-F238E27FC236}">
                <a16:creationId xmlns:a16="http://schemas.microsoft.com/office/drawing/2014/main" id="{3941DCEE-178D-5B40-34B2-449C2CBDD1D7}"/>
              </a:ext>
            </a:extLst>
          </p:cNvPr>
          <p:cNvSpPr txBox="1"/>
          <p:nvPr/>
        </p:nvSpPr>
        <p:spPr>
          <a:xfrm>
            <a:off x="1196692" y="289488"/>
            <a:ext cx="10012677" cy="830997"/>
          </a:xfrm>
          <a:prstGeom prst="rect">
            <a:avLst/>
          </a:prstGeom>
          <a:noFill/>
        </p:spPr>
        <p:txBody>
          <a:bodyPr wrap="none" rtlCol="0">
            <a:spAutoFit/>
          </a:bodyPr>
          <a:lstStyle/>
          <a:p>
            <a:pPr algn="ctr"/>
            <a:r>
              <a:rPr lang="en-US" sz="4800" dirty="0">
                <a:latin typeface="Helvetica Light" panose="020B0403020202020204" pitchFamily="34" charset="0"/>
                <a:cs typeface="Arial" panose="020B0604020202020204" pitchFamily="34" charset="0"/>
              </a:rPr>
              <a:t>Residuals gradually perform poorly </a:t>
            </a:r>
          </a:p>
        </p:txBody>
      </p:sp>
      <p:sp>
        <p:nvSpPr>
          <p:cNvPr id="11" name="Slide Number Placeholder 10">
            <a:extLst>
              <a:ext uri="{FF2B5EF4-FFF2-40B4-BE49-F238E27FC236}">
                <a16:creationId xmlns:a16="http://schemas.microsoft.com/office/drawing/2014/main" id="{31F5D2F1-4151-0D4F-8389-4C9982894194}"/>
              </a:ext>
            </a:extLst>
          </p:cNvPr>
          <p:cNvSpPr>
            <a:spLocks noGrp="1"/>
          </p:cNvSpPr>
          <p:nvPr>
            <p:ph type="sldNum" sz="quarter" idx="12"/>
          </p:nvPr>
        </p:nvSpPr>
        <p:spPr/>
        <p:txBody>
          <a:bodyPr/>
          <a:lstStyle/>
          <a:p>
            <a:fld id="{E373F727-E7F8-2D41-87B8-0A2D76C380FA}" type="slidenum">
              <a:rPr lang="en-US" smtClean="0"/>
              <a:t>39</a:t>
            </a:fld>
            <a:endParaRPr lang="en-US"/>
          </a:p>
        </p:txBody>
      </p:sp>
    </p:spTree>
    <p:extLst>
      <p:ext uri="{BB962C8B-B14F-4D97-AF65-F5344CB8AC3E}">
        <p14:creationId xmlns:p14="http://schemas.microsoft.com/office/powerpoint/2010/main" val="3086261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A58B8E4E-78E8-44B0-C394-2234BDA315F7}"/>
              </a:ext>
            </a:extLst>
          </p:cNvPr>
          <p:cNvSpPr txBox="1"/>
          <p:nvPr/>
        </p:nvSpPr>
        <p:spPr>
          <a:xfrm>
            <a:off x="1143806" y="289488"/>
            <a:ext cx="10118476" cy="830997"/>
          </a:xfrm>
          <a:prstGeom prst="rect">
            <a:avLst/>
          </a:prstGeom>
          <a:noFill/>
        </p:spPr>
        <p:txBody>
          <a:bodyPr wrap="none" rtlCol="0">
            <a:spAutoFit/>
          </a:bodyPr>
          <a:lstStyle/>
          <a:p>
            <a:pPr algn="ctr"/>
            <a:r>
              <a:rPr lang="en-US" sz="4800" dirty="0">
                <a:latin typeface="Helvetica Light" panose="020B0403020202020204" pitchFamily="34" charset="0"/>
                <a:cs typeface="Arial" panose="020B0604020202020204" pitchFamily="34" charset="0"/>
              </a:rPr>
              <a:t>Post-hoc explanations fails on CXRs</a:t>
            </a:r>
          </a:p>
        </p:txBody>
      </p:sp>
      <p:pic>
        <p:nvPicPr>
          <p:cNvPr id="2" name="Picture 8" descr="Gradient class activation mapping (Grad-CAM) heatmaps of feature                         importance for prediction of a positive coronavirus disease 2019 (COVID-19)                         finding. Generated heatmaps appropriately highlight abnormalities in the                         lungs in (a–c) those images accurately labeled as depicting positive                         COVID-19 findings, in contrast to (d) images that were accurately labeled as                         depicting negative COVID-19 findings. The intensity of colors on the heatmap                         corresponds to features of the image that are important for prediction of                         COVID-19 positivity.">
            <a:extLst>
              <a:ext uri="{FF2B5EF4-FFF2-40B4-BE49-F238E27FC236}">
                <a16:creationId xmlns:a16="http://schemas.microsoft.com/office/drawing/2014/main" id="{3580EFB5-68C5-BD4B-247F-B0E047945C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107" r="67305" b="1799"/>
          <a:stretch/>
        </p:blipFill>
        <p:spPr bwMode="auto">
          <a:xfrm>
            <a:off x="453131" y="2218623"/>
            <a:ext cx="2395565" cy="2509381"/>
          </a:xfrm>
          <a:prstGeom prst="rect">
            <a:avLst/>
          </a:prstGeom>
          <a:noFill/>
          <a:ln>
            <a:solidFill>
              <a:schemeClr val="dk1">
                <a:shade val="50000"/>
              </a:schemeClr>
            </a:solidFill>
          </a:ln>
          <a:extLst>
            <a:ext uri="{909E8E84-426E-40DD-AFC4-6F175D3DCCD1}">
              <a14:hiddenFill xmlns:a14="http://schemas.microsoft.com/office/drawing/2010/main">
                <a:solidFill>
                  <a:srgbClr val="FFFFFF"/>
                </a:solidFill>
              </a14:hiddenFill>
            </a:ext>
          </a:extLst>
        </p:spPr>
      </p:pic>
      <p:pic>
        <p:nvPicPr>
          <p:cNvPr id="3" name="Picture 8" descr="Gradient class activation mapping (Grad-CAM) heatmaps of feature                         importance for prediction of a positive coronavirus disease 2019 (COVID-19)                         finding. Generated heatmaps appropriately highlight abnormalities in the                         lungs in (a–c) those images accurately labeled as depicting positive                         COVID-19 findings, in contrast to (d) images that were accurately labeled as                         depicting negative COVID-19 findings. The intensity of colors on the heatmap                         corresponds to features of the image that are important for prediction of                         COVID-19 positivity.">
            <a:extLst>
              <a:ext uri="{FF2B5EF4-FFF2-40B4-BE49-F238E27FC236}">
                <a16:creationId xmlns:a16="http://schemas.microsoft.com/office/drawing/2014/main" id="{6778D3D5-3B22-1FE3-DDB0-3163B6CAE9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656" t="6107" r="520" b="1799"/>
          <a:stretch/>
        </p:blipFill>
        <p:spPr bwMode="auto">
          <a:xfrm>
            <a:off x="3557971" y="2213759"/>
            <a:ext cx="2331769" cy="2509381"/>
          </a:xfrm>
          <a:prstGeom prst="rect">
            <a:avLst/>
          </a:prstGeom>
          <a:noFill/>
          <a:ln>
            <a:solidFill>
              <a:schemeClr val="dk1">
                <a:shade val="50000"/>
              </a:schemeClr>
            </a:solidFill>
          </a:ln>
          <a:extLst>
            <a:ext uri="{909E8E84-426E-40DD-AFC4-6F175D3DCCD1}">
              <a14:hiddenFill xmlns:a14="http://schemas.microsoft.com/office/drawing/2010/main">
                <a:solidFill>
                  <a:srgbClr val="FFFFFF"/>
                </a:solidFill>
              </a14:hiddenFill>
            </a:ext>
          </a:extLst>
        </p:spPr>
      </p:pic>
      <p:pic>
        <p:nvPicPr>
          <p:cNvPr id="4" name="Picture 10">
            <a:extLst>
              <a:ext uri="{FF2B5EF4-FFF2-40B4-BE49-F238E27FC236}">
                <a16:creationId xmlns:a16="http://schemas.microsoft.com/office/drawing/2014/main" id="{3161AF5A-D99C-8A73-4B1B-FEB74889677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79" t="3917" r="52187" b="6486"/>
          <a:stretch/>
        </p:blipFill>
        <p:spPr bwMode="auto">
          <a:xfrm>
            <a:off x="6203044" y="2217684"/>
            <a:ext cx="2510822" cy="2505456"/>
          </a:xfrm>
          <a:prstGeom prst="rect">
            <a:avLst/>
          </a:prstGeom>
          <a:noFill/>
          <a:ln>
            <a:solidFill>
              <a:schemeClr val="dk1">
                <a:shade val="50000"/>
              </a:schemeClr>
            </a:solidFill>
          </a:ln>
          <a:extLst>
            <a:ext uri="{909E8E84-426E-40DD-AFC4-6F175D3DCCD1}">
              <a14:hiddenFill xmlns:a14="http://schemas.microsoft.com/office/drawing/2010/main">
                <a:solidFill>
                  <a:srgbClr val="FFFFFF"/>
                </a:solidFill>
              </a14:hiddenFill>
            </a:ext>
          </a:extLst>
        </p:spPr>
      </p:pic>
      <p:pic>
        <p:nvPicPr>
          <p:cNvPr id="5" name="Picture 10">
            <a:extLst>
              <a:ext uri="{FF2B5EF4-FFF2-40B4-BE49-F238E27FC236}">
                <a16:creationId xmlns:a16="http://schemas.microsoft.com/office/drawing/2014/main" id="{D4DB698B-6FA9-F419-C9C4-73EC9164835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841" t="3917" r="1925" b="6486"/>
          <a:stretch/>
        </p:blipFill>
        <p:spPr bwMode="auto">
          <a:xfrm>
            <a:off x="9344847" y="2217684"/>
            <a:ext cx="2510822" cy="2505456"/>
          </a:xfrm>
          <a:prstGeom prst="rect">
            <a:avLst/>
          </a:prstGeom>
          <a:noFill/>
          <a:ln>
            <a:solidFill>
              <a:schemeClr val="dk1">
                <a:shade val="50000"/>
              </a:schemeClr>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C0AC001-D0E7-79F2-F32B-8693A42D8F6C}"/>
              </a:ext>
            </a:extLst>
          </p:cNvPr>
          <p:cNvSpPr txBox="1"/>
          <p:nvPr/>
        </p:nvSpPr>
        <p:spPr>
          <a:xfrm>
            <a:off x="7458455" y="1374734"/>
            <a:ext cx="3229538" cy="584775"/>
          </a:xfrm>
          <a:prstGeom prst="rect">
            <a:avLst/>
          </a:prstGeom>
          <a:noFill/>
        </p:spPr>
        <p:txBody>
          <a:bodyPr wrap="none" rtlCol="0">
            <a:spAutoFit/>
          </a:bodyPr>
          <a:lstStyle/>
          <a:p>
            <a:r>
              <a:rPr lang="en-US" sz="3200" dirty="0">
                <a:latin typeface="Helvetica" pitchFamily="2" charset="0"/>
              </a:rPr>
              <a:t>Affinity for edges</a:t>
            </a:r>
          </a:p>
        </p:txBody>
      </p:sp>
      <p:sp>
        <p:nvSpPr>
          <p:cNvPr id="8" name="TextBox 7">
            <a:extLst>
              <a:ext uri="{FF2B5EF4-FFF2-40B4-BE49-F238E27FC236}">
                <a16:creationId xmlns:a16="http://schemas.microsoft.com/office/drawing/2014/main" id="{F674B4C2-701E-336B-D577-C8FABEB97270}"/>
              </a:ext>
            </a:extLst>
          </p:cNvPr>
          <p:cNvSpPr txBox="1"/>
          <p:nvPr/>
        </p:nvSpPr>
        <p:spPr>
          <a:xfrm>
            <a:off x="1650913" y="1374734"/>
            <a:ext cx="3191899" cy="584775"/>
          </a:xfrm>
          <a:prstGeom prst="rect">
            <a:avLst/>
          </a:prstGeom>
          <a:noFill/>
        </p:spPr>
        <p:txBody>
          <a:bodyPr wrap="none" rtlCol="0">
            <a:spAutoFit/>
          </a:bodyPr>
          <a:lstStyle/>
          <a:p>
            <a:r>
              <a:rPr lang="en-US" sz="3200" dirty="0">
                <a:latin typeface="Helvetica" pitchFamily="2" charset="0"/>
              </a:rPr>
              <a:t>Poor localization</a:t>
            </a:r>
          </a:p>
        </p:txBody>
      </p:sp>
      <p:sp>
        <p:nvSpPr>
          <p:cNvPr id="9" name="TextBox 8">
            <a:extLst>
              <a:ext uri="{FF2B5EF4-FFF2-40B4-BE49-F238E27FC236}">
                <a16:creationId xmlns:a16="http://schemas.microsoft.com/office/drawing/2014/main" id="{0E1A8092-4E9B-B869-F049-083D7E4A6A37}"/>
              </a:ext>
            </a:extLst>
          </p:cNvPr>
          <p:cNvSpPr txBox="1"/>
          <p:nvPr/>
        </p:nvSpPr>
        <p:spPr>
          <a:xfrm>
            <a:off x="6096000" y="6483803"/>
            <a:ext cx="7089750" cy="246221"/>
          </a:xfrm>
          <a:prstGeom prst="rect">
            <a:avLst/>
          </a:prstGeom>
          <a:noFill/>
        </p:spPr>
        <p:txBody>
          <a:bodyPr wrap="square" rtlCol="0">
            <a:spAutoFit/>
          </a:bodyPr>
          <a:lstStyle/>
          <a:p>
            <a:r>
              <a:rPr lang="en-US" sz="1000" dirty="0">
                <a:latin typeface="Helvetica" pitchFamily="2" charset="0"/>
              </a:rPr>
              <a:t>Picture credit: Identifying pneumonia in chest X-rays: A deep learning approach</a:t>
            </a:r>
          </a:p>
        </p:txBody>
      </p:sp>
      <p:sp>
        <p:nvSpPr>
          <p:cNvPr id="10" name="TextBox 9">
            <a:extLst>
              <a:ext uri="{FF2B5EF4-FFF2-40B4-BE49-F238E27FC236}">
                <a16:creationId xmlns:a16="http://schemas.microsoft.com/office/drawing/2014/main" id="{468682B3-E0CA-0835-D366-72FE57370C09}"/>
              </a:ext>
            </a:extLst>
          </p:cNvPr>
          <p:cNvSpPr txBox="1"/>
          <p:nvPr/>
        </p:nvSpPr>
        <p:spPr>
          <a:xfrm>
            <a:off x="282103" y="6483803"/>
            <a:ext cx="7089750" cy="400110"/>
          </a:xfrm>
          <a:prstGeom prst="rect">
            <a:avLst/>
          </a:prstGeom>
          <a:noFill/>
        </p:spPr>
        <p:txBody>
          <a:bodyPr wrap="square" rtlCol="0">
            <a:spAutoFit/>
          </a:bodyPr>
          <a:lstStyle/>
          <a:p>
            <a:r>
              <a:rPr lang="en-US" sz="1000" dirty="0">
                <a:latin typeface="Helvetica" pitchFamily="2" charset="0"/>
              </a:rPr>
              <a:t>Picture credit: </a:t>
            </a:r>
            <a:r>
              <a:rPr lang="en-US" sz="1000" dirty="0" err="1">
                <a:latin typeface="Helvetica" pitchFamily="2" charset="0"/>
              </a:rPr>
              <a:t>DeepCOVID</a:t>
            </a:r>
            <a:r>
              <a:rPr lang="en-US" sz="1000" dirty="0">
                <a:latin typeface="Helvetica" pitchFamily="2" charset="0"/>
              </a:rPr>
              <a:t>-XR: An Artificial Intelligence Algorithm to Detect COVID-19 </a:t>
            </a:r>
          </a:p>
          <a:p>
            <a:r>
              <a:rPr lang="en-US" sz="1000" dirty="0">
                <a:latin typeface="Helvetica" pitchFamily="2" charset="0"/>
              </a:rPr>
              <a:t>on Chest Radiographs Trained and Tested on a Large U.S. Clinical Data Set</a:t>
            </a:r>
          </a:p>
        </p:txBody>
      </p:sp>
      <p:sp>
        <p:nvSpPr>
          <p:cNvPr id="11" name="Slide Number Placeholder 10">
            <a:extLst>
              <a:ext uri="{FF2B5EF4-FFF2-40B4-BE49-F238E27FC236}">
                <a16:creationId xmlns:a16="http://schemas.microsoft.com/office/drawing/2014/main" id="{A565467A-8017-6000-0196-7179D77CC4D0}"/>
              </a:ext>
            </a:extLst>
          </p:cNvPr>
          <p:cNvSpPr>
            <a:spLocks noGrp="1"/>
          </p:cNvSpPr>
          <p:nvPr>
            <p:ph type="sldNum" sz="quarter" idx="12"/>
          </p:nvPr>
        </p:nvSpPr>
        <p:spPr/>
        <p:txBody>
          <a:bodyPr/>
          <a:lstStyle/>
          <a:p>
            <a:fld id="{E373F727-E7F8-2D41-87B8-0A2D76C380FA}" type="slidenum">
              <a:rPr lang="en-US" smtClean="0"/>
              <a:t>4</a:t>
            </a:fld>
            <a:endParaRPr lang="en-US"/>
          </a:p>
        </p:txBody>
      </p:sp>
    </p:spTree>
    <p:extLst>
      <p:ext uri="{BB962C8B-B14F-4D97-AF65-F5344CB8AC3E}">
        <p14:creationId xmlns:p14="http://schemas.microsoft.com/office/powerpoint/2010/main" val="3616936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33128A-18F1-AEA7-FCBA-3B11FB07DB92}"/>
              </a:ext>
            </a:extLst>
          </p:cNvPr>
          <p:cNvPicPr>
            <a:picLocks noChangeAspect="1"/>
          </p:cNvPicPr>
          <p:nvPr/>
        </p:nvPicPr>
        <p:blipFill>
          <a:blip r:embed="rId3"/>
          <a:stretch>
            <a:fillRect/>
          </a:stretch>
        </p:blipFill>
        <p:spPr>
          <a:xfrm>
            <a:off x="2316830" y="2871595"/>
            <a:ext cx="7772400" cy="3849880"/>
          </a:xfrm>
          <a:prstGeom prst="rect">
            <a:avLst/>
          </a:prstGeom>
        </p:spPr>
      </p:pic>
      <p:pic>
        <p:nvPicPr>
          <p:cNvPr id="6" name="Picture 5">
            <a:extLst>
              <a:ext uri="{FF2B5EF4-FFF2-40B4-BE49-F238E27FC236}">
                <a16:creationId xmlns:a16="http://schemas.microsoft.com/office/drawing/2014/main" id="{1ACCE2AD-F2CB-6EB7-CFA5-61CC9905B819}"/>
              </a:ext>
            </a:extLst>
          </p:cNvPr>
          <p:cNvPicPr>
            <a:picLocks noChangeAspect="1"/>
          </p:cNvPicPr>
          <p:nvPr/>
        </p:nvPicPr>
        <p:blipFill>
          <a:blip r:embed="rId4"/>
          <a:stretch>
            <a:fillRect/>
          </a:stretch>
        </p:blipFill>
        <p:spPr>
          <a:xfrm>
            <a:off x="2316830" y="1188579"/>
            <a:ext cx="7772400" cy="1538380"/>
          </a:xfrm>
          <a:prstGeom prst="rect">
            <a:avLst/>
          </a:prstGeom>
        </p:spPr>
      </p:pic>
      <p:sp>
        <p:nvSpPr>
          <p:cNvPr id="7" name="TextBox 6">
            <a:extLst>
              <a:ext uri="{FF2B5EF4-FFF2-40B4-BE49-F238E27FC236}">
                <a16:creationId xmlns:a16="http://schemas.microsoft.com/office/drawing/2014/main" id="{F84046E7-0E9B-D3FE-851F-7CB5F07B5ED5}"/>
              </a:ext>
            </a:extLst>
          </p:cNvPr>
          <p:cNvSpPr txBox="1"/>
          <p:nvPr/>
        </p:nvSpPr>
        <p:spPr>
          <a:xfrm>
            <a:off x="1196692" y="289488"/>
            <a:ext cx="10012677" cy="830997"/>
          </a:xfrm>
          <a:prstGeom prst="rect">
            <a:avLst/>
          </a:prstGeom>
          <a:noFill/>
        </p:spPr>
        <p:txBody>
          <a:bodyPr wrap="none" rtlCol="0">
            <a:spAutoFit/>
          </a:bodyPr>
          <a:lstStyle/>
          <a:p>
            <a:pPr algn="ctr"/>
            <a:r>
              <a:rPr lang="en-US" sz="4800" dirty="0">
                <a:latin typeface="Helvetica Light" panose="020B0403020202020204" pitchFamily="34" charset="0"/>
                <a:cs typeface="Arial" panose="020B0604020202020204" pitchFamily="34" charset="0"/>
              </a:rPr>
              <a:t>Residuals gradually perform poorly </a:t>
            </a:r>
          </a:p>
        </p:txBody>
      </p:sp>
      <p:sp>
        <p:nvSpPr>
          <p:cNvPr id="8" name="Slide Number Placeholder 7">
            <a:extLst>
              <a:ext uri="{FF2B5EF4-FFF2-40B4-BE49-F238E27FC236}">
                <a16:creationId xmlns:a16="http://schemas.microsoft.com/office/drawing/2014/main" id="{F56DADF6-AB02-31CB-8A7D-630009148B82}"/>
              </a:ext>
            </a:extLst>
          </p:cNvPr>
          <p:cNvSpPr>
            <a:spLocks noGrp="1"/>
          </p:cNvSpPr>
          <p:nvPr>
            <p:ph type="sldNum" sz="quarter" idx="12"/>
          </p:nvPr>
        </p:nvSpPr>
        <p:spPr/>
        <p:txBody>
          <a:bodyPr/>
          <a:lstStyle/>
          <a:p>
            <a:fld id="{E373F727-E7F8-2D41-87B8-0A2D76C380FA}" type="slidenum">
              <a:rPr lang="en-US" smtClean="0"/>
              <a:t>40</a:t>
            </a:fld>
            <a:endParaRPr lang="en-US"/>
          </a:p>
        </p:txBody>
      </p:sp>
    </p:spTree>
    <p:extLst>
      <p:ext uri="{BB962C8B-B14F-4D97-AF65-F5344CB8AC3E}">
        <p14:creationId xmlns:p14="http://schemas.microsoft.com/office/powerpoint/2010/main" val="4083238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2724F9-A001-FC37-4F1D-C0A8C0AADF78}"/>
              </a:ext>
            </a:extLst>
          </p:cNvPr>
          <p:cNvPicPr>
            <a:picLocks noChangeAspect="1"/>
          </p:cNvPicPr>
          <p:nvPr/>
        </p:nvPicPr>
        <p:blipFill>
          <a:blip r:embed="rId3"/>
          <a:stretch>
            <a:fillRect/>
          </a:stretch>
        </p:blipFill>
        <p:spPr>
          <a:xfrm>
            <a:off x="2313432" y="2871216"/>
            <a:ext cx="7772400" cy="3849880"/>
          </a:xfrm>
          <a:prstGeom prst="rect">
            <a:avLst/>
          </a:prstGeom>
        </p:spPr>
      </p:pic>
      <p:pic>
        <p:nvPicPr>
          <p:cNvPr id="6" name="Picture 5">
            <a:extLst>
              <a:ext uri="{FF2B5EF4-FFF2-40B4-BE49-F238E27FC236}">
                <a16:creationId xmlns:a16="http://schemas.microsoft.com/office/drawing/2014/main" id="{64B5DBD6-D0C2-F508-A7AC-010027D7808A}"/>
              </a:ext>
            </a:extLst>
          </p:cNvPr>
          <p:cNvPicPr>
            <a:picLocks noChangeAspect="1"/>
          </p:cNvPicPr>
          <p:nvPr/>
        </p:nvPicPr>
        <p:blipFill>
          <a:blip r:embed="rId4"/>
          <a:stretch>
            <a:fillRect/>
          </a:stretch>
        </p:blipFill>
        <p:spPr>
          <a:xfrm>
            <a:off x="2313432" y="1188579"/>
            <a:ext cx="7772400" cy="1538380"/>
          </a:xfrm>
          <a:prstGeom prst="rect">
            <a:avLst/>
          </a:prstGeom>
        </p:spPr>
      </p:pic>
      <p:sp>
        <p:nvSpPr>
          <p:cNvPr id="7" name="TextBox 6">
            <a:extLst>
              <a:ext uri="{FF2B5EF4-FFF2-40B4-BE49-F238E27FC236}">
                <a16:creationId xmlns:a16="http://schemas.microsoft.com/office/drawing/2014/main" id="{15E4A946-EC87-FFEC-661A-63FF5BFBC7E0}"/>
              </a:ext>
            </a:extLst>
          </p:cNvPr>
          <p:cNvSpPr txBox="1"/>
          <p:nvPr/>
        </p:nvSpPr>
        <p:spPr>
          <a:xfrm>
            <a:off x="1196692" y="289488"/>
            <a:ext cx="10012677" cy="830997"/>
          </a:xfrm>
          <a:prstGeom prst="rect">
            <a:avLst/>
          </a:prstGeom>
          <a:noFill/>
        </p:spPr>
        <p:txBody>
          <a:bodyPr wrap="none" rtlCol="0">
            <a:spAutoFit/>
          </a:bodyPr>
          <a:lstStyle/>
          <a:p>
            <a:pPr algn="ctr"/>
            <a:r>
              <a:rPr lang="en-US" sz="4800" dirty="0">
                <a:latin typeface="Helvetica Light" panose="020B0403020202020204" pitchFamily="34" charset="0"/>
                <a:cs typeface="Arial" panose="020B0604020202020204" pitchFamily="34" charset="0"/>
              </a:rPr>
              <a:t>Residuals gradually perform poorly </a:t>
            </a:r>
          </a:p>
        </p:txBody>
      </p:sp>
      <p:sp>
        <p:nvSpPr>
          <p:cNvPr id="9" name="Slide Number Placeholder 8">
            <a:extLst>
              <a:ext uri="{FF2B5EF4-FFF2-40B4-BE49-F238E27FC236}">
                <a16:creationId xmlns:a16="http://schemas.microsoft.com/office/drawing/2014/main" id="{712B2970-CB37-4CA2-5961-D65E1F198EB0}"/>
              </a:ext>
            </a:extLst>
          </p:cNvPr>
          <p:cNvSpPr>
            <a:spLocks noGrp="1"/>
          </p:cNvSpPr>
          <p:nvPr>
            <p:ph type="sldNum" sz="quarter" idx="12"/>
          </p:nvPr>
        </p:nvSpPr>
        <p:spPr/>
        <p:txBody>
          <a:bodyPr/>
          <a:lstStyle/>
          <a:p>
            <a:fld id="{E373F727-E7F8-2D41-87B8-0A2D76C380FA}" type="slidenum">
              <a:rPr lang="en-US" smtClean="0"/>
              <a:t>41</a:t>
            </a:fld>
            <a:endParaRPr lang="en-US"/>
          </a:p>
        </p:txBody>
      </p:sp>
    </p:spTree>
    <p:extLst>
      <p:ext uri="{BB962C8B-B14F-4D97-AF65-F5344CB8AC3E}">
        <p14:creationId xmlns:p14="http://schemas.microsoft.com/office/powerpoint/2010/main" val="3037217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2724F9-A001-FC37-4F1D-C0A8C0AADF78}"/>
              </a:ext>
            </a:extLst>
          </p:cNvPr>
          <p:cNvPicPr>
            <a:picLocks noChangeAspect="1"/>
          </p:cNvPicPr>
          <p:nvPr/>
        </p:nvPicPr>
        <p:blipFill>
          <a:blip r:embed="rId3"/>
          <a:stretch>
            <a:fillRect/>
          </a:stretch>
        </p:blipFill>
        <p:spPr>
          <a:xfrm>
            <a:off x="2313432" y="2871216"/>
            <a:ext cx="7772400" cy="3849880"/>
          </a:xfrm>
          <a:prstGeom prst="rect">
            <a:avLst/>
          </a:prstGeom>
        </p:spPr>
      </p:pic>
      <p:pic>
        <p:nvPicPr>
          <p:cNvPr id="6" name="Picture 5">
            <a:extLst>
              <a:ext uri="{FF2B5EF4-FFF2-40B4-BE49-F238E27FC236}">
                <a16:creationId xmlns:a16="http://schemas.microsoft.com/office/drawing/2014/main" id="{64B5DBD6-D0C2-F508-A7AC-010027D7808A}"/>
              </a:ext>
            </a:extLst>
          </p:cNvPr>
          <p:cNvPicPr>
            <a:picLocks noChangeAspect="1"/>
          </p:cNvPicPr>
          <p:nvPr/>
        </p:nvPicPr>
        <p:blipFill>
          <a:blip r:embed="rId4"/>
          <a:stretch>
            <a:fillRect/>
          </a:stretch>
        </p:blipFill>
        <p:spPr>
          <a:xfrm>
            <a:off x="2313432" y="1188579"/>
            <a:ext cx="7772400" cy="1538380"/>
          </a:xfrm>
          <a:prstGeom prst="rect">
            <a:avLst/>
          </a:prstGeom>
        </p:spPr>
      </p:pic>
      <p:sp>
        <p:nvSpPr>
          <p:cNvPr id="7" name="TextBox 6">
            <a:extLst>
              <a:ext uri="{FF2B5EF4-FFF2-40B4-BE49-F238E27FC236}">
                <a16:creationId xmlns:a16="http://schemas.microsoft.com/office/drawing/2014/main" id="{15E4A946-EC87-FFEC-661A-63FF5BFBC7E0}"/>
              </a:ext>
            </a:extLst>
          </p:cNvPr>
          <p:cNvSpPr txBox="1"/>
          <p:nvPr/>
        </p:nvSpPr>
        <p:spPr>
          <a:xfrm>
            <a:off x="1196692" y="289488"/>
            <a:ext cx="10012677" cy="830997"/>
          </a:xfrm>
          <a:prstGeom prst="rect">
            <a:avLst/>
          </a:prstGeom>
          <a:noFill/>
        </p:spPr>
        <p:txBody>
          <a:bodyPr wrap="none" rtlCol="0">
            <a:spAutoFit/>
          </a:bodyPr>
          <a:lstStyle/>
          <a:p>
            <a:pPr algn="ctr"/>
            <a:r>
              <a:rPr lang="en-US" sz="4800" dirty="0">
                <a:latin typeface="Helvetica Light" panose="020B0403020202020204" pitchFamily="34" charset="0"/>
                <a:cs typeface="Arial" panose="020B0604020202020204" pitchFamily="34" charset="0"/>
              </a:rPr>
              <a:t>Residuals gradually perform poorly </a:t>
            </a:r>
          </a:p>
        </p:txBody>
      </p:sp>
      <p:sp>
        <p:nvSpPr>
          <p:cNvPr id="8" name="Rectangle 7">
            <a:extLst>
              <a:ext uri="{FF2B5EF4-FFF2-40B4-BE49-F238E27FC236}">
                <a16:creationId xmlns:a16="http://schemas.microsoft.com/office/drawing/2014/main" id="{67CF8CC8-D606-0B8C-9E56-A2ABCDF8B142}"/>
              </a:ext>
            </a:extLst>
          </p:cNvPr>
          <p:cNvSpPr/>
          <p:nvPr/>
        </p:nvSpPr>
        <p:spPr>
          <a:xfrm>
            <a:off x="3375498" y="3560323"/>
            <a:ext cx="661481" cy="1838528"/>
          </a:xfrm>
          <a:prstGeom prst="rect">
            <a:avLst/>
          </a:prstGeom>
          <a:solidFill>
            <a:schemeClr val="accent1">
              <a:alpha val="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8A08CE6-F34D-C074-1019-FAD2A76B25F1}"/>
              </a:ext>
            </a:extLst>
          </p:cNvPr>
          <p:cNvSpPr/>
          <p:nvPr/>
        </p:nvSpPr>
        <p:spPr>
          <a:xfrm>
            <a:off x="4267200" y="3560743"/>
            <a:ext cx="732817" cy="1468457"/>
          </a:xfrm>
          <a:prstGeom prst="rect">
            <a:avLst/>
          </a:prstGeom>
          <a:solidFill>
            <a:schemeClr val="accent1">
              <a:alpha val="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a:extLst>
              <a:ext uri="{FF2B5EF4-FFF2-40B4-BE49-F238E27FC236}">
                <a16:creationId xmlns:a16="http://schemas.microsoft.com/office/drawing/2014/main" id="{A97441A1-DA57-9928-D7C1-40ABCF093AC6}"/>
              </a:ext>
            </a:extLst>
          </p:cNvPr>
          <p:cNvSpPr>
            <a:spLocks noGrp="1"/>
          </p:cNvSpPr>
          <p:nvPr>
            <p:ph type="sldNum" sz="quarter" idx="12"/>
          </p:nvPr>
        </p:nvSpPr>
        <p:spPr/>
        <p:txBody>
          <a:bodyPr/>
          <a:lstStyle/>
          <a:p>
            <a:fld id="{E373F727-E7F8-2D41-87B8-0A2D76C380FA}" type="slidenum">
              <a:rPr lang="en-US" smtClean="0"/>
              <a:t>42</a:t>
            </a:fld>
            <a:endParaRPr lang="en-US"/>
          </a:p>
        </p:txBody>
      </p:sp>
    </p:spTree>
    <p:extLst>
      <p:ext uri="{BB962C8B-B14F-4D97-AF65-F5344CB8AC3E}">
        <p14:creationId xmlns:p14="http://schemas.microsoft.com/office/powerpoint/2010/main" val="39180061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950906-7EE0-B670-999B-C0D6AF7D77E8}"/>
              </a:ext>
            </a:extLst>
          </p:cNvPr>
          <p:cNvPicPr>
            <a:picLocks noChangeAspect="1"/>
          </p:cNvPicPr>
          <p:nvPr/>
        </p:nvPicPr>
        <p:blipFill>
          <a:blip r:embed="rId3"/>
          <a:stretch>
            <a:fillRect/>
          </a:stretch>
        </p:blipFill>
        <p:spPr>
          <a:xfrm>
            <a:off x="2313432" y="2871216"/>
            <a:ext cx="7772400" cy="3849880"/>
          </a:xfrm>
          <a:prstGeom prst="rect">
            <a:avLst/>
          </a:prstGeom>
        </p:spPr>
      </p:pic>
      <p:pic>
        <p:nvPicPr>
          <p:cNvPr id="6" name="Picture 5">
            <a:extLst>
              <a:ext uri="{FF2B5EF4-FFF2-40B4-BE49-F238E27FC236}">
                <a16:creationId xmlns:a16="http://schemas.microsoft.com/office/drawing/2014/main" id="{4B399EE1-C54F-973F-7B14-ED320D6EFD90}"/>
              </a:ext>
            </a:extLst>
          </p:cNvPr>
          <p:cNvPicPr>
            <a:picLocks noChangeAspect="1"/>
          </p:cNvPicPr>
          <p:nvPr/>
        </p:nvPicPr>
        <p:blipFill>
          <a:blip r:embed="rId4"/>
          <a:stretch>
            <a:fillRect/>
          </a:stretch>
        </p:blipFill>
        <p:spPr>
          <a:xfrm>
            <a:off x="2313432" y="1188579"/>
            <a:ext cx="7772400" cy="1538380"/>
          </a:xfrm>
          <a:prstGeom prst="rect">
            <a:avLst/>
          </a:prstGeom>
        </p:spPr>
      </p:pic>
      <p:sp>
        <p:nvSpPr>
          <p:cNvPr id="7" name="TextBox 6">
            <a:extLst>
              <a:ext uri="{FF2B5EF4-FFF2-40B4-BE49-F238E27FC236}">
                <a16:creationId xmlns:a16="http://schemas.microsoft.com/office/drawing/2014/main" id="{AB1522D6-49C8-4502-CBDA-E1A431D798E0}"/>
              </a:ext>
            </a:extLst>
          </p:cNvPr>
          <p:cNvSpPr txBox="1"/>
          <p:nvPr/>
        </p:nvSpPr>
        <p:spPr>
          <a:xfrm>
            <a:off x="1196692" y="289488"/>
            <a:ext cx="10012677" cy="830997"/>
          </a:xfrm>
          <a:prstGeom prst="rect">
            <a:avLst/>
          </a:prstGeom>
          <a:noFill/>
        </p:spPr>
        <p:txBody>
          <a:bodyPr wrap="none" rtlCol="0">
            <a:spAutoFit/>
          </a:bodyPr>
          <a:lstStyle/>
          <a:p>
            <a:pPr algn="ctr"/>
            <a:r>
              <a:rPr lang="en-US" sz="4800" dirty="0">
                <a:latin typeface="Helvetica Light" panose="020B0403020202020204" pitchFamily="34" charset="0"/>
                <a:cs typeface="Arial" panose="020B0604020202020204" pitchFamily="34" charset="0"/>
              </a:rPr>
              <a:t>Residuals gradually perform poorly </a:t>
            </a:r>
          </a:p>
        </p:txBody>
      </p:sp>
      <p:sp>
        <p:nvSpPr>
          <p:cNvPr id="8" name="Slide Number Placeholder 7">
            <a:extLst>
              <a:ext uri="{FF2B5EF4-FFF2-40B4-BE49-F238E27FC236}">
                <a16:creationId xmlns:a16="http://schemas.microsoft.com/office/drawing/2014/main" id="{A55E84C7-E278-9639-574D-79892F4CE0C8}"/>
              </a:ext>
            </a:extLst>
          </p:cNvPr>
          <p:cNvSpPr>
            <a:spLocks noGrp="1"/>
          </p:cNvSpPr>
          <p:nvPr>
            <p:ph type="sldNum" sz="quarter" idx="12"/>
          </p:nvPr>
        </p:nvSpPr>
        <p:spPr/>
        <p:txBody>
          <a:bodyPr/>
          <a:lstStyle/>
          <a:p>
            <a:fld id="{E373F727-E7F8-2D41-87B8-0A2D76C380FA}" type="slidenum">
              <a:rPr lang="en-US" smtClean="0"/>
              <a:t>43</a:t>
            </a:fld>
            <a:endParaRPr lang="en-US"/>
          </a:p>
        </p:txBody>
      </p:sp>
      <p:sp>
        <p:nvSpPr>
          <p:cNvPr id="2" name="Rectangle 1">
            <a:extLst>
              <a:ext uri="{FF2B5EF4-FFF2-40B4-BE49-F238E27FC236}">
                <a16:creationId xmlns:a16="http://schemas.microsoft.com/office/drawing/2014/main" id="{D2E7C940-8920-181B-2D2A-14473F4D6EFD}"/>
              </a:ext>
            </a:extLst>
          </p:cNvPr>
          <p:cNvSpPr/>
          <p:nvPr/>
        </p:nvSpPr>
        <p:spPr>
          <a:xfrm>
            <a:off x="4267200" y="3560743"/>
            <a:ext cx="732817" cy="1468457"/>
          </a:xfrm>
          <a:prstGeom prst="rect">
            <a:avLst/>
          </a:prstGeom>
          <a:solidFill>
            <a:schemeClr val="accent1">
              <a:alpha val="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D167332-A997-0A2D-F9CD-C92A9C65A935}"/>
              </a:ext>
            </a:extLst>
          </p:cNvPr>
          <p:cNvSpPr/>
          <p:nvPr/>
        </p:nvSpPr>
        <p:spPr>
          <a:xfrm>
            <a:off x="5196191" y="3560324"/>
            <a:ext cx="732817" cy="1111068"/>
          </a:xfrm>
          <a:prstGeom prst="rect">
            <a:avLst/>
          </a:prstGeom>
          <a:solidFill>
            <a:schemeClr val="accent1">
              <a:alpha val="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F1D65A9-87F0-3B11-DAB1-483252C1C552}"/>
              </a:ext>
            </a:extLst>
          </p:cNvPr>
          <p:cNvSpPr/>
          <p:nvPr/>
        </p:nvSpPr>
        <p:spPr>
          <a:xfrm>
            <a:off x="3375498" y="3560323"/>
            <a:ext cx="661481" cy="1838528"/>
          </a:xfrm>
          <a:prstGeom prst="rect">
            <a:avLst/>
          </a:prstGeom>
          <a:solidFill>
            <a:schemeClr val="accent1">
              <a:alpha val="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95701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9CE46C-86FA-C08B-FBF9-C4635975B326}"/>
              </a:ext>
            </a:extLst>
          </p:cNvPr>
          <p:cNvPicPr>
            <a:picLocks noChangeAspect="1"/>
          </p:cNvPicPr>
          <p:nvPr/>
        </p:nvPicPr>
        <p:blipFill>
          <a:blip r:embed="rId3"/>
          <a:stretch>
            <a:fillRect/>
          </a:stretch>
        </p:blipFill>
        <p:spPr>
          <a:xfrm>
            <a:off x="2313432" y="2871216"/>
            <a:ext cx="7772400" cy="3849880"/>
          </a:xfrm>
          <a:prstGeom prst="rect">
            <a:avLst/>
          </a:prstGeom>
        </p:spPr>
      </p:pic>
      <p:pic>
        <p:nvPicPr>
          <p:cNvPr id="4" name="Picture 3">
            <a:extLst>
              <a:ext uri="{FF2B5EF4-FFF2-40B4-BE49-F238E27FC236}">
                <a16:creationId xmlns:a16="http://schemas.microsoft.com/office/drawing/2014/main" id="{71AE4B53-C36B-47DD-161D-50E9BF7A2DA9}"/>
              </a:ext>
            </a:extLst>
          </p:cNvPr>
          <p:cNvPicPr>
            <a:picLocks noChangeAspect="1"/>
          </p:cNvPicPr>
          <p:nvPr/>
        </p:nvPicPr>
        <p:blipFill>
          <a:blip r:embed="rId4"/>
          <a:stretch>
            <a:fillRect/>
          </a:stretch>
        </p:blipFill>
        <p:spPr>
          <a:xfrm>
            <a:off x="2313432" y="1188720"/>
            <a:ext cx="7772400" cy="1538380"/>
          </a:xfrm>
          <a:prstGeom prst="rect">
            <a:avLst/>
          </a:prstGeom>
        </p:spPr>
      </p:pic>
      <p:sp>
        <p:nvSpPr>
          <p:cNvPr id="6" name="TextBox 5">
            <a:extLst>
              <a:ext uri="{FF2B5EF4-FFF2-40B4-BE49-F238E27FC236}">
                <a16:creationId xmlns:a16="http://schemas.microsoft.com/office/drawing/2014/main" id="{26BC23B6-3785-649F-A0EB-48CBDAE2248C}"/>
              </a:ext>
            </a:extLst>
          </p:cNvPr>
          <p:cNvSpPr txBox="1"/>
          <p:nvPr/>
        </p:nvSpPr>
        <p:spPr>
          <a:xfrm>
            <a:off x="1196692" y="289488"/>
            <a:ext cx="10012677" cy="830997"/>
          </a:xfrm>
          <a:prstGeom prst="rect">
            <a:avLst/>
          </a:prstGeom>
          <a:noFill/>
        </p:spPr>
        <p:txBody>
          <a:bodyPr wrap="none" rtlCol="0">
            <a:spAutoFit/>
          </a:bodyPr>
          <a:lstStyle/>
          <a:p>
            <a:pPr algn="ctr"/>
            <a:r>
              <a:rPr lang="en-US" sz="4800" dirty="0">
                <a:latin typeface="Helvetica Light" panose="020B0403020202020204" pitchFamily="34" charset="0"/>
                <a:cs typeface="Arial" panose="020B0604020202020204" pitchFamily="34" charset="0"/>
              </a:rPr>
              <a:t>Residuals gradually perform poorly </a:t>
            </a:r>
          </a:p>
        </p:txBody>
      </p:sp>
      <p:sp>
        <p:nvSpPr>
          <p:cNvPr id="7" name="Slide Number Placeholder 6">
            <a:extLst>
              <a:ext uri="{FF2B5EF4-FFF2-40B4-BE49-F238E27FC236}">
                <a16:creationId xmlns:a16="http://schemas.microsoft.com/office/drawing/2014/main" id="{55618541-66DA-ADCC-77F0-A206C2F1A1A5}"/>
              </a:ext>
            </a:extLst>
          </p:cNvPr>
          <p:cNvSpPr>
            <a:spLocks noGrp="1"/>
          </p:cNvSpPr>
          <p:nvPr>
            <p:ph type="sldNum" sz="quarter" idx="12"/>
          </p:nvPr>
        </p:nvSpPr>
        <p:spPr/>
        <p:txBody>
          <a:bodyPr/>
          <a:lstStyle/>
          <a:p>
            <a:fld id="{E373F727-E7F8-2D41-87B8-0A2D76C380FA}" type="slidenum">
              <a:rPr lang="en-US" smtClean="0"/>
              <a:t>44</a:t>
            </a:fld>
            <a:endParaRPr lang="en-US"/>
          </a:p>
        </p:txBody>
      </p:sp>
      <p:sp>
        <p:nvSpPr>
          <p:cNvPr id="2" name="Rectangle 1">
            <a:extLst>
              <a:ext uri="{FF2B5EF4-FFF2-40B4-BE49-F238E27FC236}">
                <a16:creationId xmlns:a16="http://schemas.microsoft.com/office/drawing/2014/main" id="{0340A3FA-1D46-1E1F-B438-302938B614C0}"/>
              </a:ext>
            </a:extLst>
          </p:cNvPr>
          <p:cNvSpPr/>
          <p:nvPr/>
        </p:nvSpPr>
        <p:spPr>
          <a:xfrm>
            <a:off x="4267200" y="3560743"/>
            <a:ext cx="732817" cy="1468457"/>
          </a:xfrm>
          <a:prstGeom prst="rect">
            <a:avLst/>
          </a:prstGeom>
          <a:solidFill>
            <a:schemeClr val="accent1">
              <a:alpha val="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4234E3E-D6B1-655B-4F76-02C83B5DACA4}"/>
              </a:ext>
            </a:extLst>
          </p:cNvPr>
          <p:cNvSpPr/>
          <p:nvPr/>
        </p:nvSpPr>
        <p:spPr>
          <a:xfrm>
            <a:off x="5196191" y="3560324"/>
            <a:ext cx="732817" cy="1111068"/>
          </a:xfrm>
          <a:prstGeom prst="rect">
            <a:avLst/>
          </a:prstGeom>
          <a:solidFill>
            <a:schemeClr val="accent1">
              <a:alpha val="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93F1541-7B56-67C4-D460-3CA08B48AEA6}"/>
              </a:ext>
            </a:extLst>
          </p:cNvPr>
          <p:cNvSpPr/>
          <p:nvPr/>
        </p:nvSpPr>
        <p:spPr>
          <a:xfrm>
            <a:off x="6146399" y="3560324"/>
            <a:ext cx="732817" cy="763198"/>
          </a:xfrm>
          <a:prstGeom prst="rect">
            <a:avLst/>
          </a:prstGeom>
          <a:solidFill>
            <a:schemeClr val="accent1">
              <a:alpha val="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C0AFE4B-34A8-5554-C83A-20C0C10E2E16}"/>
              </a:ext>
            </a:extLst>
          </p:cNvPr>
          <p:cNvSpPr/>
          <p:nvPr/>
        </p:nvSpPr>
        <p:spPr>
          <a:xfrm>
            <a:off x="3375498" y="3560323"/>
            <a:ext cx="661481" cy="1838528"/>
          </a:xfrm>
          <a:prstGeom prst="rect">
            <a:avLst/>
          </a:prstGeom>
          <a:solidFill>
            <a:schemeClr val="accent1">
              <a:alpha val="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24243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1041D4-BEB9-9DB5-1BCD-61D5C29C71AB}"/>
              </a:ext>
            </a:extLst>
          </p:cNvPr>
          <p:cNvPicPr>
            <a:picLocks noChangeAspect="1"/>
          </p:cNvPicPr>
          <p:nvPr/>
        </p:nvPicPr>
        <p:blipFill>
          <a:blip r:embed="rId2"/>
          <a:stretch>
            <a:fillRect/>
          </a:stretch>
        </p:blipFill>
        <p:spPr>
          <a:xfrm>
            <a:off x="2313432" y="2871216"/>
            <a:ext cx="7772400" cy="3849880"/>
          </a:xfrm>
          <a:prstGeom prst="rect">
            <a:avLst/>
          </a:prstGeom>
        </p:spPr>
      </p:pic>
      <p:pic>
        <p:nvPicPr>
          <p:cNvPr id="6" name="Picture 5">
            <a:extLst>
              <a:ext uri="{FF2B5EF4-FFF2-40B4-BE49-F238E27FC236}">
                <a16:creationId xmlns:a16="http://schemas.microsoft.com/office/drawing/2014/main" id="{F4EB019F-D378-1832-30F0-13F9A67AF078}"/>
              </a:ext>
            </a:extLst>
          </p:cNvPr>
          <p:cNvPicPr>
            <a:picLocks noChangeAspect="1"/>
          </p:cNvPicPr>
          <p:nvPr/>
        </p:nvPicPr>
        <p:blipFill>
          <a:blip r:embed="rId3"/>
          <a:stretch>
            <a:fillRect/>
          </a:stretch>
        </p:blipFill>
        <p:spPr>
          <a:xfrm>
            <a:off x="2313432" y="1188579"/>
            <a:ext cx="7772400" cy="1538380"/>
          </a:xfrm>
          <a:prstGeom prst="rect">
            <a:avLst/>
          </a:prstGeom>
        </p:spPr>
      </p:pic>
      <p:sp>
        <p:nvSpPr>
          <p:cNvPr id="7" name="TextBox 6">
            <a:extLst>
              <a:ext uri="{FF2B5EF4-FFF2-40B4-BE49-F238E27FC236}">
                <a16:creationId xmlns:a16="http://schemas.microsoft.com/office/drawing/2014/main" id="{0C29AD64-48F0-6C5C-C534-FCCACB6899B5}"/>
              </a:ext>
            </a:extLst>
          </p:cNvPr>
          <p:cNvSpPr txBox="1"/>
          <p:nvPr/>
        </p:nvSpPr>
        <p:spPr>
          <a:xfrm>
            <a:off x="1196692" y="289488"/>
            <a:ext cx="10012677" cy="830997"/>
          </a:xfrm>
          <a:prstGeom prst="rect">
            <a:avLst/>
          </a:prstGeom>
          <a:noFill/>
        </p:spPr>
        <p:txBody>
          <a:bodyPr wrap="none" rtlCol="0">
            <a:spAutoFit/>
          </a:bodyPr>
          <a:lstStyle/>
          <a:p>
            <a:pPr algn="ctr"/>
            <a:r>
              <a:rPr lang="en-US" sz="4800" dirty="0">
                <a:latin typeface="Helvetica Light" panose="020B0403020202020204" pitchFamily="34" charset="0"/>
                <a:cs typeface="Arial" panose="020B0604020202020204" pitchFamily="34" charset="0"/>
              </a:rPr>
              <a:t>Residuals gradually perform poorly </a:t>
            </a:r>
          </a:p>
        </p:txBody>
      </p:sp>
      <p:sp>
        <p:nvSpPr>
          <p:cNvPr id="8" name="Slide Number Placeholder 7">
            <a:extLst>
              <a:ext uri="{FF2B5EF4-FFF2-40B4-BE49-F238E27FC236}">
                <a16:creationId xmlns:a16="http://schemas.microsoft.com/office/drawing/2014/main" id="{5557836A-C9EE-B19E-6F47-1EE70FC464CF}"/>
              </a:ext>
            </a:extLst>
          </p:cNvPr>
          <p:cNvSpPr>
            <a:spLocks noGrp="1"/>
          </p:cNvSpPr>
          <p:nvPr>
            <p:ph type="sldNum" sz="quarter" idx="12"/>
          </p:nvPr>
        </p:nvSpPr>
        <p:spPr/>
        <p:txBody>
          <a:bodyPr/>
          <a:lstStyle/>
          <a:p>
            <a:fld id="{E373F727-E7F8-2D41-87B8-0A2D76C380FA}" type="slidenum">
              <a:rPr lang="en-US" smtClean="0"/>
              <a:t>45</a:t>
            </a:fld>
            <a:endParaRPr lang="en-US"/>
          </a:p>
        </p:txBody>
      </p:sp>
      <p:sp>
        <p:nvSpPr>
          <p:cNvPr id="2" name="Rectangle 1">
            <a:extLst>
              <a:ext uri="{FF2B5EF4-FFF2-40B4-BE49-F238E27FC236}">
                <a16:creationId xmlns:a16="http://schemas.microsoft.com/office/drawing/2014/main" id="{8CCD21EC-7A8E-2B96-011A-A188A5E498DB}"/>
              </a:ext>
            </a:extLst>
          </p:cNvPr>
          <p:cNvSpPr/>
          <p:nvPr/>
        </p:nvSpPr>
        <p:spPr>
          <a:xfrm>
            <a:off x="4267200" y="3560743"/>
            <a:ext cx="732817" cy="1468457"/>
          </a:xfrm>
          <a:prstGeom prst="rect">
            <a:avLst/>
          </a:prstGeom>
          <a:solidFill>
            <a:schemeClr val="accent1">
              <a:alpha val="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3309997-DDCF-DC41-2FC2-B3BE68EA1780}"/>
              </a:ext>
            </a:extLst>
          </p:cNvPr>
          <p:cNvSpPr/>
          <p:nvPr/>
        </p:nvSpPr>
        <p:spPr>
          <a:xfrm>
            <a:off x="5196191" y="3560324"/>
            <a:ext cx="732817" cy="1111068"/>
          </a:xfrm>
          <a:prstGeom prst="rect">
            <a:avLst/>
          </a:prstGeom>
          <a:solidFill>
            <a:schemeClr val="accent1">
              <a:alpha val="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71462E5-55B9-7FF4-0687-BB6686D14B05}"/>
              </a:ext>
            </a:extLst>
          </p:cNvPr>
          <p:cNvSpPr/>
          <p:nvPr/>
        </p:nvSpPr>
        <p:spPr>
          <a:xfrm>
            <a:off x="6146399" y="3560324"/>
            <a:ext cx="732817" cy="763198"/>
          </a:xfrm>
          <a:prstGeom prst="rect">
            <a:avLst/>
          </a:prstGeom>
          <a:solidFill>
            <a:schemeClr val="accent1">
              <a:alpha val="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C7FAE1E-6C6A-2BD8-7408-64B802B88C0C}"/>
              </a:ext>
            </a:extLst>
          </p:cNvPr>
          <p:cNvSpPr/>
          <p:nvPr/>
        </p:nvSpPr>
        <p:spPr>
          <a:xfrm>
            <a:off x="7096607" y="3560323"/>
            <a:ext cx="732817" cy="514720"/>
          </a:xfrm>
          <a:prstGeom prst="rect">
            <a:avLst/>
          </a:prstGeom>
          <a:solidFill>
            <a:schemeClr val="accent1">
              <a:alpha val="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90F0D51-C9E1-2098-3EB7-8994CED9A118}"/>
              </a:ext>
            </a:extLst>
          </p:cNvPr>
          <p:cNvSpPr/>
          <p:nvPr/>
        </p:nvSpPr>
        <p:spPr>
          <a:xfrm>
            <a:off x="3375498" y="3560323"/>
            <a:ext cx="661481" cy="1838528"/>
          </a:xfrm>
          <a:prstGeom prst="rect">
            <a:avLst/>
          </a:prstGeom>
          <a:solidFill>
            <a:schemeClr val="accent1">
              <a:alpha val="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82169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6A9E4B-F696-6853-4986-1E0AD0133F4C}"/>
              </a:ext>
            </a:extLst>
          </p:cNvPr>
          <p:cNvPicPr>
            <a:picLocks noChangeAspect="1"/>
          </p:cNvPicPr>
          <p:nvPr/>
        </p:nvPicPr>
        <p:blipFill>
          <a:blip r:embed="rId2"/>
          <a:stretch>
            <a:fillRect/>
          </a:stretch>
        </p:blipFill>
        <p:spPr>
          <a:xfrm>
            <a:off x="2313432" y="2871216"/>
            <a:ext cx="7772400" cy="3849880"/>
          </a:xfrm>
          <a:prstGeom prst="rect">
            <a:avLst/>
          </a:prstGeom>
        </p:spPr>
      </p:pic>
      <p:pic>
        <p:nvPicPr>
          <p:cNvPr id="6" name="Picture 5">
            <a:extLst>
              <a:ext uri="{FF2B5EF4-FFF2-40B4-BE49-F238E27FC236}">
                <a16:creationId xmlns:a16="http://schemas.microsoft.com/office/drawing/2014/main" id="{0DA91EF9-7F47-796C-19E9-7FD67C0F1723}"/>
              </a:ext>
            </a:extLst>
          </p:cNvPr>
          <p:cNvPicPr>
            <a:picLocks noChangeAspect="1"/>
          </p:cNvPicPr>
          <p:nvPr/>
        </p:nvPicPr>
        <p:blipFill>
          <a:blip r:embed="rId3"/>
          <a:stretch>
            <a:fillRect/>
          </a:stretch>
        </p:blipFill>
        <p:spPr>
          <a:xfrm>
            <a:off x="2313432" y="1188579"/>
            <a:ext cx="7772400" cy="1538380"/>
          </a:xfrm>
          <a:prstGeom prst="rect">
            <a:avLst/>
          </a:prstGeom>
        </p:spPr>
      </p:pic>
      <p:sp>
        <p:nvSpPr>
          <p:cNvPr id="7" name="TextBox 6">
            <a:extLst>
              <a:ext uri="{FF2B5EF4-FFF2-40B4-BE49-F238E27FC236}">
                <a16:creationId xmlns:a16="http://schemas.microsoft.com/office/drawing/2014/main" id="{978979D6-11DF-0A15-484A-3E272E18DC89}"/>
              </a:ext>
            </a:extLst>
          </p:cNvPr>
          <p:cNvSpPr txBox="1"/>
          <p:nvPr/>
        </p:nvSpPr>
        <p:spPr>
          <a:xfrm>
            <a:off x="1196692" y="289488"/>
            <a:ext cx="10012677" cy="830997"/>
          </a:xfrm>
          <a:prstGeom prst="rect">
            <a:avLst/>
          </a:prstGeom>
          <a:noFill/>
        </p:spPr>
        <p:txBody>
          <a:bodyPr wrap="none" rtlCol="0">
            <a:spAutoFit/>
          </a:bodyPr>
          <a:lstStyle/>
          <a:p>
            <a:pPr algn="ctr"/>
            <a:r>
              <a:rPr lang="en-US" sz="4800" dirty="0">
                <a:latin typeface="Helvetica Light" panose="020B0403020202020204" pitchFamily="34" charset="0"/>
                <a:cs typeface="Arial" panose="020B0604020202020204" pitchFamily="34" charset="0"/>
              </a:rPr>
              <a:t>Residuals gradually perform poorly </a:t>
            </a:r>
          </a:p>
        </p:txBody>
      </p:sp>
      <p:sp>
        <p:nvSpPr>
          <p:cNvPr id="8" name="Slide Number Placeholder 7">
            <a:extLst>
              <a:ext uri="{FF2B5EF4-FFF2-40B4-BE49-F238E27FC236}">
                <a16:creationId xmlns:a16="http://schemas.microsoft.com/office/drawing/2014/main" id="{86046F2D-D732-9622-B31D-66F105A9B8BF}"/>
              </a:ext>
            </a:extLst>
          </p:cNvPr>
          <p:cNvSpPr>
            <a:spLocks noGrp="1"/>
          </p:cNvSpPr>
          <p:nvPr>
            <p:ph type="sldNum" sz="quarter" idx="12"/>
          </p:nvPr>
        </p:nvSpPr>
        <p:spPr/>
        <p:txBody>
          <a:bodyPr/>
          <a:lstStyle/>
          <a:p>
            <a:fld id="{E373F727-E7F8-2D41-87B8-0A2D76C380FA}" type="slidenum">
              <a:rPr lang="en-US" smtClean="0"/>
              <a:t>46</a:t>
            </a:fld>
            <a:endParaRPr lang="en-US"/>
          </a:p>
        </p:txBody>
      </p:sp>
      <p:sp>
        <p:nvSpPr>
          <p:cNvPr id="2" name="Rectangle 1">
            <a:extLst>
              <a:ext uri="{FF2B5EF4-FFF2-40B4-BE49-F238E27FC236}">
                <a16:creationId xmlns:a16="http://schemas.microsoft.com/office/drawing/2014/main" id="{7D6413F6-9288-6859-184C-49552E2A8483}"/>
              </a:ext>
            </a:extLst>
          </p:cNvPr>
          <p:cNvSpPr/>
          <p:nvPr/>
        </p:nvSpPr>
        <p:spPr>
          <a:xfrm>
            <a:off x="4267200" y="3560743"/>
            <a:ext cx="732817" cy="1468457"/>
          </a:xfrm>
          <a:prstGeom prst="rect">
            <a:avLst/>
          </a:prstGeom>
          <a:solidFill>
            <a:schemeClr val="accent1">
              <a:alpha val="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328FCEC-0D61-BC87-9F71-0E9A9EE25339}"/>
              </a:ext>
            </a:extLst>
          </p:cNvPr>
          <p:cNvSpPr/>
          <p:nvPr/>
        </p:nvSpPr>
        <p:spPr>
          <a:xfrm>
            <a:off x="5196191" y="3560324"/>
            <a:ext cx="732817" cy="1111068"/>
          </a:xfrm>
          <a:prstGeom prst="rect">
            <a:avLst/>
          </a:prstGeom>
          <a:solidFill>
            <a:schemeClr val="accent1">
              <a:alpha val="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5903373-E9F1-C9D0-EF62-7A479CFD3FD6}"/>
              </a:ext>
            </a:extLst>
          </p:cNvPr>
          <p:cNvSpPr/>
          <p:nvPr/>
        </p:nvSpPr>
        <p:spPr>
          <a:xfrm>
            <a:off x="6146399" y="3560324"/>
            <a:ext cx="732817" cy="763198"/>
          </a:xfrm>
          <a:prstGeom prst="rect">
            <a:avLst/>
          </a:prstGeom>
          <a:solidFill>
            <a:schemeClr val="accent1">
              <a:alpha val="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E928354-DDAC-5DC8-341D-B2C4B681B155}"/>
              </a:ext>
            </a:extLst>
          </p:cNvPr>
          <p:cNvSpPr/>
          <p:nvPr/>
        </p:nvSpPr>
        <p:spPr>
          <a:xfrm>
            <a:off x="7096607" y="3560323"/>
            <a:ext cx="732817" cy="514720"/>
          </a:xfrm>
          <a:prstGeom prst="rect">
            <a:avLst/>
          </a:prstGeom>
          <a:solidFill>
            <a:schemeClr val="accent1">
              <a:alpha val="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08675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6A9E4B-F696-6853-4986-1E0AD0133F4C}"/>
              </a:ext>
            </a:extLst>
          </p:cNvPr>
          <p:cNvPicPr>
            <a:picLocks noChangeAspect="1"/>
          </p:cNvPicPr>
          <p:nvPr/>
        </p:nvPicPr>
        <p:blipFill>
          <a:blip r:embed="rId2"/>
          <a:stretch>
            <a:fillRect/>
          </a:stretch>
        </p:blipFill>
        <p:spPr>
          <a:xfrm>
            <a:off x="2313432" y="2871216"/>
            <a:ext cx="7772400" cy="3849880"/>
          </a:xfrm>
          <a:prstGeom prst="rect">
            <a:avLst/>
          </a:prstGeom>
        </p:spPr>
      </p:pic>
      <p:pic>
        <p:nvPicPr>
          <p:cNvPr id="6" name="Picture 5">
            <a:extLst>
              <a:ext uri="{FF2B5EF4-FFF2-40B4-BE49-F238E27FC236}">
                <a16:creationId xmlns:a16="http://schemas.microsoft.com/office/drawing/2014/main" id="{0DA91EF9-7F47-796C-19E9-7FD67C0F1723}"/>
              </a:ext>
            </a:extLst>
          </p:cNvPr>
          <p:cNvPicPr>
            <a:picLocks noChangeAspect="1"/>
          </p:cNvPicPr>
          <p:nvPr/>
        </p:nvPicPr>
        <p:blipFill>
          <a:blip r:embed="rId3"/>
          <a:stretch>
            <a:fillRect/>
          </a:stretch>
        </p:blipFill>
        <p:spPr>
          <a:xfrm>
            <a:off x="2313432" y="1188579"/>
            <a:ext cx="7772400" cy="1538380"/>
          </a:xfrm>
          <a:prstGeom prst="rect">
            <a:avLst/>
          </a:prstGeom>
        </p:spPr>
      </p:pic>
      <p:sp>
        <p:nvSpPr>
          <p:cNvPr id="7" name="TextBox 6">
            <a:extLst>
              <a:ext uri="{FF2B5EF4-FFF2-40B4-BE49-F238E27FC236}">
                <a16:creationId xmlns:a16="http://schemas.microsoft.com/office/drawing/2014/main" id="{978979D6-11DF-0A15-484A-3E272E18DC89}"/>
              </a:ext>
            </a:extLst>
          </p:cNvPr>
          <p:cNvSpPr txBox="1"/>
          <p:nvPr/>
        </p:nvSpPr>
        <p:spPr>
          <a:xfrm>
            <a:off x="1196692" y="289488"/>
            <a:ext cx="10012677" cy="830997"/>
          </a:xfrm>
          <a:prstGeom prst="rect">
            <a:avLst/>
          </a:prstGeom>
          <a:noFill/>
        </p:spPr>
        <p:txBody>
          <a:bodyPr wrap="none" rtlCol="0">
            <a:spAutoFit/>
          </a:bodyPr>
          <a:lstStyle/>
          <a:p>
            <a:pPr algn="ctr"/>
            <a:r>
              <a:rPr lang="en-US" sz="4800" dirty="0">
                <a:latin typeface="Helvetica Light" panose="020B0403020202020204" pitchFamily="34" charset="0"/>
                <a:cs typeface="Arial" panose="020B0604020202020204" pitchFamily="34" charset="0"/>
              </a:rPr>
              <a:t>Residuals gradually perform poorly </a:t>
            </a:r>
          </a:p>
        </p:txBody>
      </p:sp>
      <p:sp>
        <p:nvSpPr>
          <p:cNvPr id="4" name="Rectangle 3">
            <a:extLst>
              <a:ext uri="{FF2B5EF4-FFF2-40B4-BE49-F238E27FC236}">
                <a16:creationId xmlns:a16="http://schemas.microsoft.com/office/drawing/2014/main" id="{7D759A7C-B524-F3CE-CC96-3BE8974CB4E4}"/>
              </a:ext>
            </a:extLst>
          </p:cNvPr>
          <p:cNvSpPr/>
          <p:nvPr/>
        </p:nvSpPr>
        <p:spPr>
          <a:xfrm>
            <a:off x="3375498" y="3560323"/>
            <a:ext cx="661481" cy="1838528"/>
          </a:xfrm>
          <a:prstGeom prst="rect">
            <a:avLst/>
          </a:prstGeom>
          <a:solidFill>
            <a:schemeClr val="accent1">
              <a:alpha val="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63E6C47-CD3C-BAED-7BAC-D7C6F1AAC51D}"/>
              </a:ext>
            </a:extLst>
          </p:cNvPr>
          <p:cNvSpPr/>
          <p:nvPr/>
        </p:nvSpPr>
        <p:spPr>
          <a:xfrm>
            <a:off x="8051259" y="3560323"/>
            <a:ext cx="661481" cy="175098"/>
          </a:xfrm>
          <a:prstGeom prst="rect">
            <a:avLst/>
          </a:prstGeom>
          <a:solidFill>
            <a:schemeClr val="accent1">
              <a:alpha val="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52D7B19D-439D-D508-2D9A-AD4E119DC275}"/>
              </a:ext>
            </a:extLst>
          </p:cNvPr>
          <p:cNvSpPr>
            <a:spLocks noGrp="1"/>
          </p:cNvSpPr>
          <p:nvPr>
            <p:ph type="sldNum" sz="quarter" idx="12"/>
          </p:nvPr>
        </p:nvSpPr>
        <p:spPr/>
        <p:txBody>
          <a:bodyPr/>
          <a:lstStyle/>
          <a:p>
            <a:fld id="{E373F727-E7F8-2D41-87B8-0A2D76C380FA}" type="slidenum">
              <a:rPr lang="en-US" smtClean="0"/>
              <a:t>47</a:t>
            </a:fld>
            <a:endParaRPr lang="en-US"/>
          </a:p>
        </p:txBody>
      </p:sp>
      <p:sp>
        <p:nvSpPr>
          <p:cNvPr id="2" name="Rectangle 1">
            <a:extLst>
              <a:ext uri="{FF2B5EF4-FFF2-40B4-BE49-F238E27FC236}">
                <a16:creationId xmlns:a16="http://schemas.microsoft.com/office/drawing/2014/main" id="{63EDECB5-1488-0D30-5BEC-F8176FBDD5EC}"/>
              </a:ext>
            </a:extLst>
          </p:cNvPr>
          <p:cNvSpPr/>
          <p:nvPr/>
        </p:nvSpPr>
        <p:spPr>
          <a:xfrm>
            <a:off x="4267200" y="3560743"/>
            <a:ext cx="732817" cy="1468457"/>
          </a:xfrm>
          <a:prstGeom prst="rect">
            <a:avLst/>
          </a:prstGeom>
          <a:solidFill>
            <a:schemeClr val="accent1">
              <a:alpha val="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929C1CC-DA8E-0373-58E8-47567AA9EEF5}"/>
              </a:ext>
            </a:extLst>
          </p:cNvPr>
          <p:cNvSpPr/>
          <p:nvPr/>
        </p:nvSpPr>
        <p:spPr>
          <a:xfrm>
            <a:off x="5196191" y="3560324"/>
            <a:ext cx="732817" cy="1111068"/>
          </a:xfrm>
          <a:prstGeom prst="rect">
            <a:avLst/>
          </a:prstGeom>
          <a:solidFill>
            <a:schemeClr val="accent1">
              <a:alpha val="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B16A296-BF5D-5928-581E-C47C98B994BB}"/>
              </a:ext>
            </a:extLst>
          </p:cNvPr>
          <p:cNvSpPr/>
          <p:nvPr/>
        </p:nvSpPr>
        <p:spPr>
          <a:xfrm>
            <a:off x="6146399" y="3560324"/>
            <a:ext cx="732817" cy="763198"/>
          </a:xfrm>
          <a:prstGeom prst="rect">
            <a:avLst/>
          </a:prstGeom>
          <a:solidFill>
            <a:schemeClr val="accent1">
              <a:alpha val="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93F74B1-94CC-4E13-58C0-3B68CBCA6347}"/>
              </a:ext>
            </a:extLst>
          </p:cNvPr>
          <p:cNvSpPr/>
          <p:nvPr/>
        </p:nvSpPr>
        <p:spPr>
          <a:xfrm>
            <a:off x="7096607" y="3560323"/>
            <a:ext cx="732817" cy="514720"/>
          </a:xfrm>
          <a:prstGeom prst="rect">
            <a:avLst/>
          </a:prstGeom>
          <a:solidFill>
            <a:schemeClr val="accent1">
              <a:alpha val="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04505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78979D6-11DF-0A15-484A-3E272E18DC89}"/>
              </a:ext>
            </a:extLst>
          </p:cNvPr>
          <p:cNvSpPr txBox="1"/>
          <p:nvPr/>
        </p:nvSpPr>
        <p:spPr>
          <a:xfrm>
            <a:off x="1196692" y="289488"/>
            <a:ext cx="10012677" cy="830997"/>
          </a:xfrm>
          <a:prstGeom prst="rect">
            <a:avLst/>
          </a:prstGeom>
          <a:noFill/>
        </p:spPr>
        <p:txBody>
          <a:bodyPr wrap="none" rtlCol="0">
            <a:spAutoFit/>
          </a:bodyPr>
          <a:lstStyle/>
          <a:p>
            <a:pPr algn="ctr"/>
            <a:r>
              <a:rPr lang="en-US" sz="4800" dirty="0">
                <a:latin typeface="Helvetica Light" panose="020B0403020202020204" pitchFamily="34" charset="0"/>
                <a:cs typeface="Arial" panose="020B0604020202020204" pitchFamily="34" charset="0"/>
              </a:rPr>
              <a:t>Residuals gradually perform poorly </a:t>
            </a:r>
          </a:p>
        </p:txBody>
      </p:sp>
      <p:pic>
        <p:nvPicPr>
          <p:cNvPr id="25" name="Picture 24">
            <a:extLst>
              <a:ext uri="{FF2B5EF4-FFF2-40B4-BE49-F238E27FC236}">
                <a16:creationId xmlns:a16="http://schemas.microsoft.com/office/drawing/2014/main" id="{C85BEA3E-A1F6-BB1B-02DE-330BC94A714A}"/>
              </a:ext>
            </a:extLst>
          </p:cNvPr>
          <p:cNvPicPr>
            <a:picLocks noChangeAspect="1"/>
          </p:cNvPicPr>
          <p:nvPr/>
        </p:nvPicPr>
        <p:blipFill>
          <a:blip r:embed="rId3"/>
          <a:stretch>
            <a:fillRect/>
          </a:stretch>
        </p:blipFill>
        <p:spPr>
          <a:xfrm>
            <a:off x="6096000" y="1317441"/>
            <a:ext cx="5982164" cy="1202023"/>
          </a:xfrm>
          <a:prstGeom prst="rect">
            <a:avLst/>
          </a:prstGeom>
        </p:spPr>
      </p:pic>
      <p:pic>
        <p:nvPicPr>
          <p:cNvPr id="26" name="Picture 25">
            <a:extLst>
              <a:ext uri="{FF2B5EF4-FFF2-40B4-BE49-F238E27FC236}">
                <a16:creationId xmlns:a16="http://schemas.microsoft.com/office/drawing/2014/main" id="{E1319F98-0C8E-6725-3F0F-EA4084F7E41C}"/>
              </a:ext>
            </a:extLst>
          </p:cNvPr>
          <p:cNvPicPr>
            <a:picLocks noChangeAspect="1"/>
          </p:cNvPicPr>
          <p:nvPr/>
        </p:nvPicPr>
        <p:blipFill>
          <a:blip r:embed="rId4"/>
          <a:stretch>
            <a:fillRect/>
          </a:stretch>
        </p:blipFill>
        <p:spPr>
          <a:xfrm>
            <a:off x="6096000" y="2808703"/>
            <a:ext cx="6001475" cy="2972693"/>
          </a:xfrm>
          <a:prstGeom prst="rect">
            <a:avLst/>
          </a:prstGeom>
        </p:spPr>
      </p:pic>
      <p:pic>
        <p:nvPicPr>
          <p:cNvPr id="28" name="Picture 27">
            <a:extLst>
              <a:ext uri="{FF2B5EF4-FFF2-40B4-BE49-F238E27FC236}">
                <a16:creationId xmlns:a16="http://schemas.microsoft.com/office/drawing/2014/main" id="{00525751-BFE4-1238-5C66-9191A03DC248}"/>
              </a:ext>
            </a:extLst>
          </p:cNvPr>
          <p:cNvPicPr>
            <a:picLocks noChangeAspect="1"/>
          </p:cNvPicPr>
          <p:nvPr/>
        </p:nvPicPr>
        <p:blipFill>
          <a:blip r:embed="rId5"/>
          <a:stretch>
            <a:fillRect/>
          </a:stretch>
        </p:blipFill>
        <p:spPr>
          <a:xfrm>
            <a:off x="0" y="2808703"/>
            <a:ext cx="5999673" cy="2971800"/>
          </a:xfrm>
          <a:prstGeom prst="rect">
            <a:avLst/>
          </a:prstGeom>
        </p:spPr>
      </p:pic>
      <p:pic>
        <p:nvPicPr>
          <p:cNvPr id="29" name="Picture 28" descr="Chart&#10;&#10;Description automatically generated">
            <a:extLst>
              <a:ext uri="{FF2B5EF4-FFF2-40B4-BE49-F238E27FC236}">
                <a16:creationId xmlns:a16="http://schemas.microsoft.com/office/drawing/2014/main" id="{B04EC87C-EC88-642A-0216-B9C5B3FDA130}"/>
              </a:ext>
            </a:extLst>
          </p:cNvPr>
          <p:cNvPicPr>
            <a:picLocks noChangeAspect="1"/>
          </p:cNvPicPr>
          <p:nvPr/>
        </p:nvPicPr>
        <p:blipFill>
          <a:blip r:embed="rId6"/>
          <a:stretch>
            <a:fillRect/>
          </a:stretch>
        </p:blipFill>
        <p:spPr>
          <a:xfrm>
            <a:off x="1196692" y="1321600"/>
            <a:ext cx="3955737" cy="1197864"/>
          </a:xfrm>
          <a:prstGeom prst="rect">
            <a:avLst/>
          </a:prstGeom>
        </p:spPr>
      </p:pic>
      <p:sp>
        <p:nvSpPr>
          <p:cNvPr id="3" name="TextBox 2">
            <a:extLst>
              <a:ext uri="{FF2B5EF4-FFF2-40B4-BE49-F238E27FC236}">
                <a16:creationId xmlns:a16="http://schemas.microsoft.com/office/drawing/2014/main" id="{8F96E79F-FF47-D2D7-4D63-894C6D581E6B}"/>
              </a:ext>
            </a:extLst>
          </p:cNvPr>
          <p:cNvSpPr txBox="1"/>
          <p:nvPr/>
        </p:nvSpPr>
        <p:spPr>
          <a:xfrm>
            <a:off x="1559996" y="5855117"/>
            <a:ext cx="8879354" cy="584775"/>
          </a:xfrm>
          <a:prstGeom prst="rect">
            <a:avLst/>
          </a:prstGeom>
          <a:noFill/>
        </p:spPr>
        <p:txBody>
          <a:bodyPr wrap="none" rtlCol="0">
            <a:spAutoFit/>
          </a:bodyPr>
          <a:lstStyle/>
          <a:p>
            <a:pPr algn="ctr"/>
            <a:r>
              <a:rPr lang="en-US" sz="3200" dirty="0">
                <a:latin typeface="Helvetica Light" panose="020B0403020202020204" pitchFamily="34" charset="0"/>
                <a:cs typeface="Arial" panose="020B0604020202020204" pitchFamily="34" charset="0"/>
              </a:rPr>
              <a:t>Same story for other datasets and architectures</a:t>
            </a:r>
          </a:p>
        </p:txBody>
      </p:sp>
      <p:sp>
        <p:nvSpPr>
          <p:cNvPr id="4" name="Slide Number Placeholder 3">
            <a:extLst>
              <a:ext uri="{FF2B5EF4-FFF2-40B4-BE49-F238E27FC236}">
                <a16:creationId xmlns:a16="http://schemas.microsoft.com/office/drawing/2014/main" id="{5C681C21-81B5-E832-213F-7D192EB42D16}"/>
              </a:ext>
            </a:extLst>
          </p:cNvPr>
          <p:cNvSpPr>
            <a:spLocks noGrp="1"/>
          </p:cNvSpPr>
          <p:nvPr>
            <p:ph type="sldNum" sz="quarter" idx="12"/>
          </p:nvPr>
        </p:nvSpPr>
        <p:spPr/>
        <p:txBody>
          <a:bodyPr/>
          <a:lstStyle/>
          <a:p>
            <a:fld id="{E373F727-E7F8-2D41-87B8-0A2D76C380FA}" type="slidenum">
              <a:rPr lang="en-US" smtClean="0"/>
              <a:t>48</a:t>
            </a:fld>
            <a:endParaRPr lang="en-US"/>
          </a:p>
        </p:txBody>
      </p:sp>
    </p:spTree>
    <p:extLst>
      <p:ext uri="{BB962C8B-B14F-4D97-AF65-F5344CB8AC3E}">
        <p14:creationId xmlns:p14="http://schemas.microsoft.com/office/powerpoint/2010/main" val="25919524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78979D6-11DF-0A15-484A-3E272E18DC89}"/>
              </a:ext>
            </a:extLst>
          </p:cNvPr>
          <p:cNvSpPr txBox="1"/>
          <p:nvPr/>
        </p:nvSpPr>
        <p:spPr>
          <a:xfrm>
            <a:off x="1196692" y="289488"/>
            <a:ext cx="10012677" cy="830997"/>
          </a:xfrm>
          <a:prstGeom prst="rect">
            <a:avLst/>
          </a:prstGeom>
          <a:noFill/>
        </p:spPr>
        <p:txBody>
          <a:bodyPr wrap="none" rtlCol="0">
            <a:spAutoFit/>
          </a:bodyPr>
          <a:lstStyle/>
          <a:p>
            <a:pPr algn="ctr"/>
            <a:r>
              <a:rPr lang="en-US" sz="4800" dirty="0">
                <a:latin typeface="Helvetica Light" panose="020B0403020202020204" pitchFamily="34" charset="0"/>
                <a:cs typeface="Arial" panose="020B0604020202020204" pitchFamily="34" charset="0"/>
              </a:rPr>
              <a:t>Residuals gradually perform poorly </a:t>
            </a:r>
          </a:p>
        </p:txBody>
      </p:sp>
      <p:pic>
        <p:nvPicPr>
          <p:cNvPr id="30" name="Picture 29">
            <a:extLst>
              <a:ext uri="{FF2B5EF4-FFF2-40B4-BE49-F238E27FC236}">
                <a16:creationId xmlns:a16="http://schemas.microsoft.com/office/drawing/2014/main" id="{DA23A495-C2C2-52D2-AF53-2F573B394CB6}"/>
              </a:ext>
            </a:extLst>
          </p:cNvPr>
          <p:cNvPicPr>
            <a:picLocks noChangeAspect="1"/>
          </p:cNvPicPr>
          <p:nvPr/>
        </p:nvPicPr>
        <p:blipFill>
          <a:blip r:embed="rId3"/>
          <a:stretch>
            <a:fillRect/>
          </a:stretch>
        </p:blipFill>
        <p:spPr>
          <a:xfrm>
            <a:off x="134533" y="1308838"/>
            <a:ext cx="5961467" cy="1197864"/>
          </a:xfrm>
          <a:prstGeom prst="rect">
            <a:avLst/>
          </a:prstGeom>
        </p:spPr>
      </p:pic>
      <p:pic>
        <p:nvPicPr>
          <p:cNvPr id="31" name="Picture 30">
            <a:extLst>
              <a:ext uri="{FF2B5EF4-FFF2-40B4-BE49-F238E27FC236}">
                <a16:creationId xmlns:a16="http://schemas.microsoft.com/office/drawing/2014/main" id="{353FF47A-F49A-4831-DE34-DB5056E62CD8}"/>
              </a:ext>
            </a:extLst>
          </p:cNvPr>
          <p:cNvPicPr>
            <a:picLocks noChangeAspect="1"/>
          </p:cNvPicPr>
          <p:nvPr/>
        </p:nvPicPr>
        <p:blipFill>
          <a:blip r:embed="rId4"/>
          <a:stretch>
            <a:fillRect/>
          </a:stretch>
        </p:blipFill>
        <p:spPr>
          <a:xfrm>
            <a:off x="0" y="2807208"/>
            <a:ext cx="5999672" cy="2971800"/>
          </a:xfrm>
          <a:prstGeom prst="rect">
            <a:avLst/>
          </a:prstGeom>
        </p:spPr>
      </p:pic>
      <p:pic>
        <p:nvPicPr>
          <p:cNvPr id="32" name="Picture 31">
            <a:extLst>
              <a:ext uri="{FF2B5EF4-FFF2-40B4-BE49-F238E27FC236}">
                <a16:creationId xmlns:a16="http://schemas.microsoft.com/office/drawing/2014/main" id="{BA608A26-4DF9-CEF6-A0A4-1229B792DE09}"/>
              </a:ext>
            </a:extLst>
          </p:cNvPr>
          <p:cNvPicPr>
            <a:picLocks noChangeAspect="1"/>
          </p:cNvPicPr>
          <p:nvPr/>
        </p:nvPicPr>
        <p:blipFill>
          <a:blip r:embed="rId5"/>
          <a:stretch>
            <a:fillRect/>
          </a:stretch>
        </p:blipFill>
        <p:spPr>
          <a:xfrm>
            <a:off x="6203030" y="1308838"/>
            <a:ext cx="5961466" cy="1197864"/>
          </a:xfrm>
          <a:prstGeom prst="rect">
            <a:avLst/>
          </a:prstGeom>
        </p:spPr>
      </p:pic>
      <p:pic>
        <p:nvPicPr>
          <p:cNvPr id="33" name="Picture 32">
            <a:extLst>
              <a:ext uri="{FF2B5EF4-FFF2-40B4-BE49-F238E27FC236}">
                <a16:creationId xmlns:a16="http://schemas.microsoft.com/office/drawing/2014/main" id="{FAD75A70-70DF-E8AD-85CE-C9285CBE468F}"/>
              </a:ext>
            </a:extLst>
          </p:cNvPr>
          <p:cNvPicPr>
            <a:picLocks noChangeAspect="1"/>
          </p:cNvPicPr>
          <p:nvPr/>
        </p:nvPicPr>
        <p:blipFill>
          <a:blip r:embed="rId6"/>
          <a:stretch>
            <a:fillRect/>
          </a:stretch>
        </p:blipFill>
        <p:spPr>
          <a:xfrm>
            <a:off x="6164824" y="2807208"/>
            <a:ext cx="5999672" cy="2971800"/>
          </a:xfrm>
          <a:prstGeom prst="rect">
            <a:avLst/>
          </a:prstGeom>
        </p:spPr>
      </p:pic>
      <p:sp>
        <p:nvSpPr>
          <p:cNvPr id="34" name="TextBox 33">
            <a:extLst>
              <a:ext uri="{FF2B5EF4-FFF2-40B4-BE49-F238E27FC236}">
                <a16:creationId xmlns:a16="http://schemas.microsoft.com/office/drawing/2014/main" id="{8E67727B-3001-CAF0-25F7-15749F466873}"/>
              </a:ext>
            </a:extLst>
          </p:cNvPr>
          <p:cNvSpPr txBox="1"/>
          <p:nvPr/>
        </p:nvSpPr>
        <p:spPr>
          <a:xfrm>
            <a:off x="1559996" y="5855117"/>
            <a:ext cx="8879354" cy="584775"/>
          </a:xfrm>
          <a:prstGeom prst="rect">
            <a:avLst/>
          </a:prstGeom>
          <a:noFill/>
        </p:spPr>
        <p:txBody>
          <a:bodyPr wrap="none" rtlCol="0">
            <a:spAutoFit/>
          </a:bodyPr>
          <a:lstStyle/>
          <a:p>
            <a:pPr algn="ctr"/>
            <a:r>
              <a:rPr lang="en-US" sz="3200" dirty="0">
                <a:latin typeface="Helvetica Light" panose="020B0403020202020204" pitchFamily="34" charset="0"/>
                <a:cs typeface="Arial" panose="020B0604020202020204" pitchFamily="34" charset="0"/>
              </a:rPr>
              <a:t>Same story for other datasets and architectures</a:t>
            </a:r>
          </a:p>
        </p:txBody>
      </p:sp>
      <p:sp>
        <p:nvSpPr>
          <p:cNvPr id="35" name="Slide Number Placeholder 34">
            <a:extLst>
              <a:ext uri="{FF2B5EF4-FFF2-40B4-BE49-F238E27FC236}">
                <a16:creationId xmlns:a16="http://schemas.microsoft.com/office/drawing/2014/main" id="{679E49FA-B9FA-8F87-151A-ECF04D1D7A7D}"/>
              </a:ext>
            </a:extLst>
          </p:cNvPr>
          <p:cNvSpPr>
            <a:spLocks noGrp="1"/>
          </p:cNvSpPr>
          <p:nvPr>
            <p:ph type="sldNum" sz="quarter" idx="12"/>
          </p:nvPr>
        </p:nvSpPr>
        <p:spPr/>
        <p:txBody>
          <a:bodyPr/>
          <a:lstStyle/>
          <a:p>
            <a:fld id="{E373F727-E7F8-2D41-87B8-0A2D76C380FA}" type="slidenum">
              <a:rPr lang="en-US" smtClean="0"/>
              <a:t>49</a:t>
            </a:fld>
            <a:endParaRPr lang="en-US"/>
          </a:p>
        </p:txBody>
      </p:sp>
    </p:spTree>
    <p:extLst>
      <p:ext uri="{BB962C8B-B14F-4D97-AF65-F5344CB8AC3E}">
        <p14:creationId xmlns:p14="http://schemas.microsoft.com/office/powerpoint/2010/main" val="2298856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A58B8E4E-78E8-44B0-C394-2234BDA315F7}"/>
              </a:ext>
            </a:extLst>
          </p:cNvPr>
          <p:cNvSpPr txBox="1"/>
          <p:nvPr/>
        </p:nvSpPr>
        <p:spPr>
          <a:xfrm>
            <a:off x="1931690" y="289488"/>
            <a:ext cx="8542723" cy="830997"/>
          </a:xfrm>
          <a:prstGeom prst="rect">
            <a:avLst/>
          </a:prstGeom>
          <a:noFill/>
        </p:spPr>
        <p:txBody>
          <a:bodyPr wrap="none" rtlCol="0">
            <a:spAutoFit/>
          </a:bodyPr>
          <a:lstStyle/>
          <a:p>
            <a:pPr algn="ctr"/>
            <a:r>
              <a:rPr lang="en-US" sz="4800" dirty="0">
                <a:latin typeface="Helvetica Light" panose="020B0403020202020204" pitchFamily="34" charset="0"/>
                <a:cs typeface="Arial" panose="020B0604020202020204" pitchFamily="34" charset="0"/>
              </a:rPr>
              <a:t>CBM explanations are generic</a:t>
            </a:r>
          </a:p>
        </p:txBody>
      </p:sp>
      <p:grpSp>
        <p:nvGrpSpPr>
          <p:cNvPr id="6" name="Group 5">
            <a:extLst>
              <a:ext uri="{FF2B5EF4-FFF2-40B4-BE49-F238E27FC236}">
                <a16:creationId xmlns:a16="http://schemas.microsoft.com/office/drawing/2014/main" id="{6E3DE3CC-5E6B-49FE-F231-A7BC4972BF5A}"/>
              </a:ext>
            </a:extLst>
          </p:cNvPr>
          <p:cNvGrpSpPr/>
          <p:nvPr/>
        </p:nvGrpSpPr>
        <p:grpSpPr>
          <a:xfrm>
            <a:off x="1717587" y="1120485"/>
            <a:ext cx="2667799" cy="5646839"/>
            <a:chOff x="1312078" y="1010315"/>
            <a:chExt cx="2667799" cy="5646839"/>
          </a:xfrm>
        </p:grpSpPr>
        <p:grpSp>
          <p:nvGrpSpPr>
            <p:cNvPr id="2" name="Group 1">
              <a:extLst>
                <a:ext uri="{FF2B5EF4-FFF2-40B4-BE49-F238E27FC236}">
                  <a16:creationId xmlns:a16="http://schemas.microsoft.com/office/drawing/2014/main" id="{2FF35AD9-2CC8-07DA-0156-F60CF21CB280}"/>
                </a:ext>
              </a:extLst>
            </p:cNvPr>
            <p:cNvGrpSpPr>
              <a:grpSpLocks noChangeAspect="1"/>
            </p:cNvGrpSpPr>
            <p:nvPr/>
          </p:nvGrpSpPr>
          <p:grpSpPr>
            <a:xfrm>
              <a:off x="1312078" y="1010315"/>
              <a:ext cx="2667799" cy="3775805"/>
              <a:chOff x="827312" y="905411"/>
              <a:chExt cx="2318536" cy="3281480"/>
            </a:xfrm>
          </p:grpSpPr>
          <p:pic>
            <p:nvPicPr>
              <p:cNvPr id="3" name="Picture 2" descr="A couple of horses stand near each other&#10;&#10;Description automatically generated with medium confidence">
                <a:extLst>
                  <a:ext uri="{FF2B5EF4-FFF2-40B4-BE49-F238E27FC236}">
                    <a16:creationId xmlns:a16="http://schemas.microsoft.com/office/drawing/2014/main" id="{7EF87AAA-5437-5EE9-F6BF-1709F9BE3CAD}"/>
                  </a:ext>
                </a:extLst>
              </p:cNvPr>
              <p:cNvPicPr>
                <a:picLocks noChangeAspect="1"/>
              </p:cNvPicPr>
              <p:nvPr/>
            </p:nvPicPr>
            <p:blipFill>
              <a:blip r:embed="rId2"/>
              <a:stretch>
                <a:fillRect/>
              </a:stretch>
            </p:blipFill>
            <p:spPr>
              <a:xfrm>
                <a:off x="827312" y="905411"/>
                <a:ext cx="2304361" cy="1682162"/>
              </a:xfrm>
              <a:prstGeom prst="rect">
                <a:avLst/>
              </a:prstGeom>
            </p:spPr>
          </p:pic>
          <p:pic>
            <p:nvPicPr>
              <p:cNvPr id="4" name="Picture 4">
                <a:extLst>
                  <a:ext uri="{FF2B5EF4-FFF2-40B4-BE49-F238E27FC236}">
                    <a16:creationId xmlns:a16="http://schemas.microsoft.com/office/drawing/2014/main" id="{49B3046C-91E9-274E-9E50-E2A5D5A044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487" y="2641026"/>
                <a:ext cx="2304361" cy="1545865"/>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Picture 2">
              <a:extLst>
                <a:ext uri="{FF2B5EF4-FFF2-40B4-BE49-F238E27FC236}">
                  <a16:creationId xmlns:a16="http://schemas.microsoft.com/office/drawing/2014/main" id="{3E853F4A-8503-B744-8842-29916FC0D1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8388" y="4786119"/>
              <a:ext cx="2641209" cy="1871035"/>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7" name="Chart 6">
            <a:extLst>
              <a:ext uri="{FF2B5EF4-FFF2-40B4-BE49-F238E27FC236}">
                <a16:creationId xmlns:a16="http://schemas.microsoft.com/office/drawing/2014/main" id="{A94B9903-1AC1-3185-21F1-9A8D3EDD6477}"/>
              </a:ext>
            </a:extLst>
          </p:cNvPr>
          <p:cNvGraphicFramePr/>
          <p:nvPr>
            <p:extLst>
              <p:ext uri="{D42A27DB-BD31-4B8C-83A1-F6EECF244321}">
                <p14:modId xmlns:p14="http://schemas.microsoft.com/office/powerpoint/2010/main" val="2218877184"/>
              </p:ext>
            </p:extLst>
          </p:nvPr>
        </p:nvGraphicFramePr>
        <p:xfrm>
          <a:off x="4922196" y="1734679"/>
          <a:ext cx="6731539" cy="4354836"/>
        </p:xfrm>
        <a:graphic>
          <a:graphicData uri="http://schemas.openxmlformats.org/drawingml/2006/chart">
            <c:chart xmlns:c="http://schemas.openxmlformats.org/drawingml/2006/chart" xmlns:r="http://schemas.openxmlformats.org/officeDocument/2006/relationships" r:id="rId5"/>
          </a:graphicData>
        </a:graphic>
      </p:graphicFrame>
      <p:sp>
        <p:nvSpPr>
          <p:cNvPr id="8" name="Slide Number Placeholder 7">
            <a:extLst>
              <a:ext uri="{FF2B5EF4-FFF2-40B4-BE49-F238E27FC236}">
                <a16:creationId xmlns:a16="http://schemas.microsoft.com/office/drawing/2014/main" id="{E502B51A-A54B-F2AD-8587-96EE7A657B2F}"/>
              </a:ext>
            </a:extLst>
          </p:cNvPr>
          <p:cNvSpPr>
            <a:spLocks noGrp="1"/>
          </p:cNvSpPr>
          <p:nvPr>
            <p:ph type="sldNum" sz="quarter" idx="12"/>
          </p:nvPr>
        </p:nvSpPr>
        <p:spPr/>
        <p:txBody>
          <a:bodyPr/>
          <a:lstStyle/>
          <a:p>
            <a:fld id="{E373F727-E7F8-2D41-87B8-0A2D76C380FA}" type="slidenum">
              <a:rPr lang="en-US" smtClean="0"/>
              <a:t>5</a:t>
            </a:fld>
            <a:endParaRPr lang="en-US"/>
          </a:p>
        </p:txBody>
      </p:sp>
    </p:spTree>
    <p:extLst>
      <p:ext uri="{BB962C8B-B14F-4D97-AF65-F5344CB8AC3E}">
        <p14:creationId xmlns:p14="http://schemas.microsoft.com/office/powerpoint/2010/main" val="38389646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D2E90F-60F4-563C-B06A-CDA573F6B1AA}"/>
              </a:ext>
            </a:extLst>
          </p:cNvPr>
          <p:cNvSpPr txBox="1"/>
          <p:nvPr/>
        </p:nvSpPr>
        <p:spPr>
          <a:xfrm>
            <a:off x="972279" y="289488"/>
            <a:ext cx="10461518" cy="830997"/>
          </a:xfrm>
          <a:prstGeom prst="rect">
            <a:avLst/>
          </a:prstGeom>
          <a:noFill/>
        </p:spPr>
        <p:txBody>
          <a:bodyPr wrap="none" rtlCol="0">
            <a:spAutoFit/>
          </a:bodyPr>
          <a:lstStyle/>
          <a:p>
            <a:pPr algn="ctr"/>
            <a:r>
              <a:rPr lang="en-US" sz="4800" dirty="0">
                <a:latin typeface="Helvetica Light" panose="020B0403020202020204" pitchFamily="34" charset="0"/>
                <a:cs typeface="Arial" panose="020B0604020202020204" pitchFamily="34" charset="0"/>
              </a:rPr>
              <a:t>Later residuals cover harder samples</a:t>
            </a:r>
          </a:p>
        </p:txBody>
      </p:sp>
      <p:grpSp>
        <p:nvGrpSpPr>
          <p:cNvPr id="67" name="Group 66">
            <a:extLst>
              <a:ext uri="{FF2B5EF4-FFF2-40B4-BE49-F238E27FC236}">
                <a16:creationId xmlns:a16="http://schemas.microsoft.com/office/drawing/2014/main" id="{36D011E7-F1DD-9C6B-AC99-D331DE1D2DCD}"/>
              </a:ext>
            </a:extLst>
          </p:cNvPr>
          <p:cNvGrpSpPr/>
          <p:nvPr/>
        </p:nvGrpSpPr>
        <p:grpSpPr>
          <a:xfrm>
            <a:off x="23402" y="2607572"/>
            <a:ext cx="2451520" cy="2018131"/>
            <a:chOff x="4780227" y="1449072"/>
            <a:chExt cx="2451520" cy="2018131"/>
          </a:xfrm>
        </p:grpSpPr>
        <p:pic>
          <p:nvPicPr>
            <p:cNvPr id="62" name="Picture 61" descr="A black bird standing on grass&#10;&#10;Description automatically generated with medium confidence">
              <a:extLst>
                <a:ext uri="{FF2B5EF4-FFF2-40B4-BE49-F238E27FC236}">
                  <a16:creationId xmlns:a16="http://schemas.microsoft.com/office/drawing/2014/main" id="{D563CC22-45E7-C93A-7A33-D7154C2C33B4}"/>
                </a:ext>
              </a:extLst>
            </p:cNvPr>
            <p:cNvPicPr>
              <a:picLocks noChangeAspect="1"/>
            </p:cNvPicPr>
            <p:nvPr/>
          </p:nvPicPr>
          <p:blipFill>
            <a:blip r:embed="rId3"/>
            <a:stretch>
              <a:fillRect/>
            </a:stretch>
          </p:blipFill>
          <p:spPr>
            <a:xfrm>
              <a:off x="5460762" y="2184503"/>
              <a:ext cx="1094473" cy="875578"/>
            </a:xfrm>
            <a:prstGeom prst="rect">
              <a:avLst/>
            </a:prstGeom>
          </p:spPr>
        </p:pic>
        <p:pic>
          <p:nvPicPr>
            <p:cNvPr id="60" name="Picture 59" descr="A bird standing on a rock&#10;&#10;Description automatically generated">
              <a:extLst>
                <a:ext uri="{FF2B5EF4-FFF2-40B4-BE49-F238E27FC236}">
                  <a16:creationId xmlns:a16="http://schemas.microsoft.com/office/drawing/2014/main" id="{ECD11D4C-1C3A-9368-27DB-F26B1F0AAF2B}"/>
                </a:ext>
              </a:extLst>
            </p:cNvPr>
            <p:cNvPicPr>
              <a:picLocks noChangeAspect="1"/>
            </p:cNvPicPr>
            <p:nvPr/>
          </p:nvPicPr>
          <p:blipFill>
            <a:blip r:embed="rId4"/>
            <a:stretch>
              <a:fillRect/>
            </a:stretch>
          </p:blipFill>
          <p:spPr>
            <a:xfrm>
              <a:off x="6266368" y="1546349"/>
              <a:ext cx="952500" cy="863600"/>
            </a:xfrm>
            <a:prstGeom prst="rect">
              <a:avLst/>
            </a:prstGeom>
          </p:spPr>
        </p:pic>
        <p:pic>
          <p:nvPicPr>
            <p:cNvPr id="32" name="Picture 31" descr="A blue bird on a branch&#10;&#10;Description automatically generated with medium confidence">
              <a:extLst>
                <a:ext uri="{FF2B5EF4-FFF2-40B4-BE49-F238E27FC236}">
                  <a16:creationId xmlns:a16="http://schemas.microsoft.com/office/drawing/2014/main" id="{CC4A32CD-F1F8-C5C3-F93A-9BD048432CD4}"/>
                </a:ext>
              </a:extLst>
            </p:cNvPr>
            <p:cNvPicPr>
              <a:picLocks noChangeAspect="1"/>
            </p:cNvPicPr>
            <p:nvPr/>
          </p:nvPicPr>
          <p:blipFill>
            <a:blip r:embed="rId5"/>
            <a:stretch>
              <a:fillRect/>
            </a:stretch>
          </p:blipFill>
          <p:spPr>
            <a:xfrm>
              <a:off x="5372653" y="1449072"/>
              <a:ext cx="1163860" cy="769441"/>
            </a:xfrm>
            <a:prstGeom prst="rect">
              <a:avLst/>
            </a:prstGeom>
          </p:spPr>
        </p:pic>
        <p:pic>
          <p:nvPicPr>
            <p:cNvPr id="50" name="Picture 49" descr="A bird with a human head&#10;&#10;Description automatically generated with low confidence">
              <a:extLst>
                <a:ext uri="{FF2B5EF4-FFF2-40B4-BE49-F238E27FC236}">
                  <a16:creationId xmlns:a16="http://schemas.microsoft.com/office/drawing/2014/main" id="{84F81DDB-9DC9-ED64-F7C9-7532CC42312D}"/>
                </a:ext>
              </a:extLst>
            </p:cNvPr>
            <p:cNvPicPr>
              <a:picLocks noChangeAspect="1"/>
            </p:cNvPicPr>
            <p:nvPr/>
          </p:nvPicPr>
          <p:blipFill>
            <a:blip r:embed="rId6"/>
            <a:stretch>
              <a:fillRect/>
            </a:stretch>
          </p:blipFill>
          <p:spPr>
            <a:xfrm>
              <a:off x="4780227" y="1732196"/>
              <a:ext cx="926560" cy="1057717"/>
            </a:xfrm>
            <a:prstGeom prst="rect">
              <a:avLst/>
            </a:prstGeom>
          </p:spPr>
        </p:pic>
        <p:pic>
          <p:nvPicPr>
            <p:cNvPr id="56" name="Picture 55" descr="A bird sitting on a branch&#10;&#10;Description automatically generated with medium confidence">
              <a:extLst>
                <a:ext uri="{FF2B5EF4-FFF2-40B4-BE49-F238E27FC236}">
                  <a16:creationId xmlns:a16="http://schemas.microsoft.com/office/drawing/2014/main" id="{896A2DA8-1F1F-4C3C-B9B6-AC456B20F3AF}"/>
                </a:ext>
              </a:extLst>
            </p:cNvPr>
            <p:cNvPicPr>
              <a:picLocks noChangeAspect="1"/>
            </p:cNvPicPr>
            <p:nvPr/>
          </p:nvPicPr>
          <p:blipFill>
            <a:blip r:embed="rId7"/>
            <a:stretch>
              <a:fillRect/>
            </a:stretch>
          </p:blipFill>
          <p:spPr>
            <a:xfrm>
              <a:off x="4874508" y="2538583"/>
              <a:ext cx="940881" cy="844911"/>
            </a:xfrm>
            <a:prstGeom prst="rect">
              <a:avLst/>
            </a:prstGeom>
          </p:spPr>
        </p:pic>
        <p:pic>
          <p:nvPicPr>
            <p:cNvPr id="64" name="Picture 63" descr="A bird on a branch&#10;&#10;Description automatically generated with low confidence">
              <a:extLst>
                <a:ext uri="{FF2B5EF4-FFF2-40B4-BE49-F238E27FC236}">
                  <a16:creationId xmlns:a16="http://schemas.microsoft.com/office/drawing/2014/main" id="{0DDB7652-2357-CCCE-DC45-F767661F1380}"/>
                </a:ext>
              </a:extLst>
            </p:cNvPr>
            <p:cNvPicPr>
              <a:picLocks noChangeAspect="1"/>
            </p:cNvPicPr>
            <p:nvPr/>
          </p:nvPicPr>
          <p:blipFill>
            <a:blip r:embed="rId8"/>
            <a:stretch>
              <a:fillRect/>
            </a:stretch>
          </p:blipFill>
          <p:spPr>
            <a:xfrm>
              <a:off x="5721758" y="3048103"/>
              <a:ext cx="635000" cy="419100"/>
            </a:xfrm>
            <a:prstGeom prst="rect">
              <a:avLst/>
            </a:prstGeom>
          </p:spPr>
        </p:pic>
        <p:pic>
          <p:nvPicPr>
            <p:cNvPr id="54" name="Picture 53" descr="A bird on a tree&#10;&#10;Description automatically generated with medium confidence">
              <a:extLst>
                <a:ext uri="{FF2B5EF4-FFF2-40B4-BE49-F238E27FC236}">
                  <a16:creationId xmlns:a16="http://schemas.microsoft.com/office/drawing/2014/main" id="{B10E9A1D-8FA5-A40D-0C08-25C096F198E2}"/>
                </a:ext>
              </a:extLst>
            </p:cNvPr>
            <p:cNvPicPr>
              <a:picLocks noChangeAspect="1"/>
            </p:cNvPicPr>
            <p:nvPr/>
          </p:nvPicPr>
          <p:blipFill>
            <a:blip r:embed="rId9"/>
            <a:stretch>
              <a:fillRect/>
            </a:stretch>
          </p:blipFill>
          <p:spPr>
            <a:xfrm>
              <a:off x="6285090" y="2286111"/>
              <a:ext cx="946657" cy="1057717"/>
            </a:xfrm>
            <a:prstGeom prst="rect">
              <a:avLst/>
            </a:prstGeom>
          </p:spPr>
        </p:pic>
      </p:grpSp>
      <p:sp>
        <p:nvSpPr>
          <p:cNvPr id="149" name="Slide Number Placeholder 148">
            <a:extLst>
              <a:ext uri="{FF2B5EF4-FFF2-40B4-BE49-F238E27FC236}">
                <a16:creationId xmlns:a16="http://schemas.microsoft.com/office/drawing/2014/main" id="{817AFE69-DED7-88C2-278E-D8635A24D3C7}"/>
              </a:ext>
            </a:extLst>
          </p:cNvPr>
          <p:cNvSpPr>
            <a:spLocks noGrp="1"/>
          </p:cNvSpPr>
          <p:nvPr>
            <p:ph type="sldNum" sz="quarter" idx="12"/>
          </p:nvPr>
        </p:nvSpPr>
        <p:spPr/>
        <p:txBody>
          <a:bodyPr/>
          <a:lstStyle/>
          <a:p>
            <a:fld id="{E373F727-E7F8-2D41-87B8-0A2D76C380FA}" type="slidenum">
              <a:rPr lang="en-US" smtClean="0"/>
              <a:t>50</a:t>
            </a:fld>
            <a:endParaRPr lang="en-US"/>
          </a:p>
        </p:txBody>
      </p:sp>
    </p:spTree>
    <p:extLst>
      <p:ext uri="{BB962C8B-B14F-4D97-AF65-F5344CB8AC3E}">
        <p14:creationId xmlns:p14="http://schemas.microsoft.com/office/powerpoint/2010/main" val="41062220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7" name="Curved Connector 76">
            <a:extLst>
              <a:ext uri="{FF2B5EF4-FFF2-40B4-BE49-F238E27FC236}">
                <a16:creationId xmlns:a16="http://schemas.microsoft.com/office/drawing/2014/main" id="{4DD31B7C-B834-797A-EE55-3A68AF6DA6C4}"/>
              </a:ext>
            </a:extLst>
          </p:cNvPr>
          <p:cNvCxnSpPr>
            <a:cxnSpLocks/>
            <a:endCxn id="69" idx="1"/>
          </p:cNvCxnSpPr>
          <p:nvPr/>
        </p:nvCxnSpPr>
        <p:spPr>
          <a:xfrm flipV="1">
            <a:off x="2408629" y="2437439"/>
            <a:ext cx="1306036" cy="1140918"/>
          </a:xfrm>
          <a:prstGeom prst="curvedConnector3">
            <a:avLst>
              <a:gd name="adj1" fmla="val 50000"/>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FD2E90F-60F4-563C-B06A-CDA573F6B1AA}"/>
              </a:ext>
            </a:extLst>
          </p:cNvPr>
          <p:cNvSpPr txBox="1"/>
          <p:nvPr/>
        </p:nvSpPr>
        <p:spPr>
          <a:xfrm>
            <a:off x="972279" y="289488"/>
            <a:ext cx="10461518" cy="830997"/>
          </a:xfrm>
          <a:prstGeom prst="rect">
            <a:avLst/>
          </a:prstGeom>
          <a:noFill/>
        </p:spPr>
        <p:txBody>
          <a:bodyPr wrap="none" rtlCol="0">
            <a:spAutoFit/>
          </a:bodyPr>
          <a:lstStyle/>
          <a:p>
            <a:pPr algn="ctr"/>
            <a:r>
              <a:rPr lang="en-US" sz="4800" dirty="0">
                <a:latin typeface="Helvetica Light" panose="020B0403020202020204" pitchFamily="34" charset="0"/>
                <a:cs typeface="Arial" panose="020B0604020202020204" pitchFamily="34" charset="0"/>
              </a:rPr>
              <a:t>Later residuals cover harder samples</a:t>
            </a:r>
          </a:p>
        </p:txBody>
      </p:sp>
      <p:grpSp>
        <p:nvGrpSpPr>
          <p:cNvPr id="67" name="Group 66">
            <a:extLst>
              <a:ext uri="{FF2B5EF4-FFF2-40B4-BE49-F238E27FC236}">
                <a16:creationId xmlns:a16="http://schemas.microsoft.com/office/drawing/2014/main" id="{36D011E7-F1DD-9C6B-AC99-D331DE1D2DCD}"/>
              </a:ext>
            </a:extLst>
          </p:cNvPr>
          <p:cNvGrpSpPr/>
          <p:nvPr/>
        </p:nvGrpSpPr>
        <p:grpSpPr>
          <a:xfrm>
            <a:off x="23402" y="2607572"/>
            <a:ext cx="2451520" cy="2018131"/>
            <a:chOff x="4780227" y="1449072"/>
            <a:chExt cx="2451520" cy="2018131"/>
          </a:xfrm>
        </p:grpSpPr>
        <p:pic>
          <p:nvPicPr>
            <p:cNvPr id="62" name="Picture 61" descr="A black bird standing on grass&#10;&#10;Description automatically generated with medium confidence">
              <a:extLst>
                <a:ext uri="{FF2B5EF4-FFF2-40B4-BE49-F238E27FC236}">
                  <a16:creationId xmlns:a16="http://schemas.microsoft.com/office/drawing/2014/main" id="{D563CC22-45E7-C93A-7A33-D7154C2C33B4}"/>
                </a:ext>
              </a:extLst>
            </p:cNvPr>
            <p:cNvPicPr>
              <a:picLocks noChangeAspect="1"/>
            </p:cNvPicPr>
            <p:nvPr/>
          </p:nvPicPr>
          <p:blipFill>
            <a:blip r:embed="rId3"/>
            <a:stretch>
              <a:fillRect/>
            </a:stretch>
          </p:blipFill>
          <p:spPr>
            <a:xfrm>
              <a:off x="5460762" y="2184503"/>
              <a:ext cx="1094473" cy="875578"/>
            </a:xfrm>
            <a:prstGeom prst="rect">
              <a:avLst/>
            </a:prstGeom>
          </p:spPr>
        </p:pic>
        <p:pic>
          <p:nvPicPr>
            <p:cNvPr id="60" name="Picture 59" descr="A bird standing on a rock&#10;&#10;Description automatically generated">
              <a:extLst>
                <a:ext uri="{FF2B5EF4-FFF2-40B4-BE49-F238E27FC236}">
                  <a16:creationId xmlns:a16="http://schemas.microsoft.com/office/drawing/2014/main" id="{ECD11D4C-1C3A-9368-27DB-F26B1F0AAF2B}"/>
                </a:ext>
              </a:extLst>
            </p:cNvPr>
            <p:cNvPicPr>
              <a:picLocks noChangeAspect="1"/>
            </p:cNvPicPr>
            <p:nvPr/>
          </p:nvPicPr>
          <p:blipFill>
            <a:blip r:embed="rId4"/>
            <a:stretch>
              <a:fillRect/>
            </a:stretch>
          </p:blipFill>
          <p:spPr>
            <a:xfrm>
              <a:off x="6266368" y="1546349"/>
              <a:ext cx="952500" cy="863600"/>
            </a:xfrm>
            <a:prstGeom prst="rect">
              <a:avLst/>
            </a:prstGeom>
          </p:spPr>
        </p:pic>
        <p:pic>
          <p:nvPicPr>
            <p:cNvPr id="32" name="Picture 31" descr="A blue bird on a branch&#10;&#10;Description automatically generated with medium confidence">
              <a:extLst>
                <a:ext uri="{FF2B5EF4-FFF2-40B4-BE49-F238E27FC236}">
                  <a16:creationId xmlns:a16="http://schemas.microsoft.com/office/drawing/2014/main" id="{CC4A32CD-F1F8-C5C3-F93A-9BD048432CD4}"/>
                </a:ext>
              </a:extLst>
            </p:cNvPr>
            <p:cNvPicPr>
              <a:picLocks noChangeAspect="1"/>
            </p:cNvPicPr>
            <p:nvPr/>
          </p:nvPicPr>
          <p:blipFill>
            <a:blip r:embed="rId5"/>
            <a:stretch>
              <a:fillRect/>
            </a:stretch>
          </p:blipFill>
          <p:spPr>
            <a:xfrm>
              <a:off x="5372653" y="1449072"/>
              <a:ext cx="1163860" cy="769441"/>
            </a:xfrm>
            <a:prstGeom prst="rect">
              <a:avLst/>
            </a:prstGeom>
          </p:spPr>
        </p:pic>
        <p:pic>
          <p:nvPicPr>
            <p:cNvPr id="50" name="Picture 49" descr="A bird with a human head&#10;&#10;Description automatically generated with low confidence">
              <a:extLst>
                <a:ext uri="{FF2B5EF4-FFF2-40B4-BE49-F238E27FC236}">
                  <a16:creationId xmlns:a16="http://schemas.microsoft.com/office/drawing/2014/main" id="{84F81DDB-9DC9-ED64-F7C9-7532CC42312D}"/>
                </a:ext>
              </a:extLst>
            </p:cNvPr>
            <p:cNvPicPr>
              <a:picLocks noChangeAspect="1"/>
            </p:cNvPicPr>
            <p:nvPr/>
          </p:nvPicPr>
          <p:blipFill>
            <a:blip r:embed="rId6"/>
            <a:stretch>
              <a:fillRect/>
            </a:stretch>
          </p:blipFill>
          <p:spPr>
            <a:xfrm>
              <a:off x="4780227" y="1732196"/>
              <a:ext cx="926560" cy="1057717"/>
            </a:xfrm>
            <a:prstGeom prst="rect">
              <a:avLst/>
            </a:prstGeom>
          </p:spPr>
        </p:pic>
        <p:pic>
          <p:nvPicPr>
            <p:cNvPr id="56" name="Picture 55" descr="A bird sitting on a branch&#10;&#10;Description automatically generated with medium confidence">
              <a:extLst>
                <a:ext uri="{FF2B5EF4-FFF2-40B4-BE49-F238E27FC236}">
                  <a16:creationId xmlns:a16="http://schemas.microsoft.com/office/drawing/2014/main" id="{896A2DA8-1F1F-4C3C-B9B6-AC456B20F3AF}"/>
                </a:ext>
              </a:extLst>
            </p:cNvPr>
            <p:cNvPicPr>
              <a:picLocks noChangeAspect="1"/>
            </p:cNvPicPr>
            <p:nvPr/>
          </p:nvPicPr>
          <p:blipFill>
            <a:blip r:embed="rId7"/>
            <a:stretch>
              <a:fillRect/>
            </a:stretch>
          </p:blipFill>
          <p:spPr>
            <a:xfrm>
              <a:off x="4874508" y="2538583"/>
              <a:ext cx="940881" cy="844911"/>
            </a:xfrm>
            <a:prstGeom prst="rect">
              <a:avLst/>
            </a:prstGeom>
          </p:spPr>
        </p:pic>
        <p:pic>
          <p:nvPicPr>
            <p:cNvPr id="64" name="Picture 63" descr="A bird on a branch&#10;&#10;Description automatically generated with low confidence">
              <a:extLst>
                <a:ext uri="{FF2B5EF4-FFF2-40B4-BE49-F238E27FC236}">
                  <a16:creationId xmlns:a16="http://schemas.microsoft.com/office/drawing/2014/main" id="{0DDB7652-2357-CCCE-DC45-F767661F1380}"/>
                </a:ext>
              </a:extLst>
            </p:cNvPr>
            <p:cNvPicPr>
              <a:picLocks noChangeAspect="1"/>
            </p:cNvPicPr>
            <p:nvPr/>
          </p:nvPicPr>
          <p:blipFill>
            <a:blip r:embed="rId8"/>
            <a:stretch>
              <a:fillRect/>
            </a:stretch>
          </p:blipFill>
          <p:spPr>
            <a:xfrm>
              <a:off x="5721758" y="3048103"/>
              <a:ext cx="635000" cy="419100"/>
            </a:xfrm>
            <a:prstGeom prst="rect">
              <a:avLst/>
            </a:prstGeom>
          </p:spPr>
        </p:pic>
        <p:pic>
          <p:nvPicPr>
            <p:cNvPr id="54" name="Picture 53" descr="A bird on a tree&#10;&#10;Description automatically generated with medium confidence">
              <a:extLst>
                <a:ext uri="{FF2B5EF4-FFF2-40B4-BE49-F238E27FC236}">
                  <a16:creationId xmlns:a16="http://schemas.microsoft.com/office/drawing/2014/main" id="{B10E9A1D-8FA5-A40D-0C08-25C096F198E2}"/>
                </a:ext>
              </a:extLst>
            </p:cNvPr>
            <p:cNvPicPr>
              <a:picLocks noChangeAspect="1"/>
            </p:cNvPicPr>
            <p:nvPr/>
          </p:nvPicPr>
          <p:blipFill>
            <a:blip r:embed="rId9"/>
            <a:stretch>
              <a:fillRect/>
            </a:stretch>
          </p:blipFill>
          <p:spPr>
            <a:xfrm>
              <a:off x="6285090" y="2286111"/>
              <a:ext cx="946657" cy="1057717"/>
            </a:xfrm>
            <a:prstGeom prst="rect">
              <a:avLst/>
            </a:prstGeom>
          </p:spPr>
        </p:pic>
      </p:grpSp>
      <p:pic>
        <p:nvPicPr>
          <p:cNvPr id="68" name="Picture 67" descr="A bird standing on a rock&#10;&#10;Description automatically generated">
            <a:extLst>
              <a:ext uri="{FF2B5EF4-FFF2-40B4-BE49-F238E27FC236}">
                <a16:creationId xmlns:a16="http://schemas.microsoft.com/office/drawing/2014/main" id="{F3C454AA-301F-9B01-3783-C7413E780FAE}"/>
              </a:ext>
            </a:extLst>
          </p:cNvPr>
          <p:cNvPicPr>
            <a:picLocks noChangeAspect="1"/>
          </p:cNvPicPr>
          <p:nvPr/>
        </p:nvPicPr>
        <p:blipFill>
          <a:blip r:embed="rId4"/>
          <a:stretch>
            <a:fillRect/>
          </a:stretch>
        </p:blipFill>
        <p:spPr>
          <a:xfrm>
            <a:off x="4466857" y="2003218"/>
            <a:ext cx="952500" cy="863600"/>
          </a:xfrm>
          <a:prstGeom prst="rect">
            <a:avLst/>
          </a:prstGeom>
        </p:spPr>
      </p:pic>
      <p:pic>
        <p:nvPicPr>
          <p:cNvPr id="69" name="Picture 68" descr="A bird with a human head&#10;&#10;Description automatically generated with low confidence">
            <a:extLst>
              <a:ext uri="{FF2B5EF4-FFF2-40B4-BE49-F238E27FC236}">
                <a16:creationId xmlns:a16="http://schemas.microsoft.com/office/drawing/2014/main" id="{A61B8FFF-B922-91B0-0DEB-25627D48F323}"/>
              </a:ext>
            </a:extLst>
          </p:cNvPr>
          <p:cNvPicPr>
            <a:picLocks noChangeAspect="1"/>
          </p:cNvPicPr>
          <p:nvPr/>
        </p:nvPicPr>
        <p:blipFill>
          <a:blip r:embed="rId6"/>
          <a:stretch>
            <a:fillRect/>
          </a:stretch>
        </p:blipFill>
        <p:spPr>
          <a:xfrm>
            <a:off x="3714665" y="2008060"/>
            <a:ext cx="752272" cy="858758"/>
          </a:xfrm>
          <a:prstGeom prst="rect">
            <a:avLst/>
          </a:prstGeom>
        </p:spPr>
      </p:pic>
      <p:pic>
        <p:nvPicPr>
          <p:cNvPr id="71" name="Picture 70">
            <a:extLst>
              <a:ext uri="{FF2B5EF4-FFF2-40B4-BE49-F238E27FC236}">
                <a16:creationId xmlns:a16="http://schemas.microsoft.com/office/drawing/2014/main" id="{F05E76C9-F2A6-57E0-5516-23D0835D455F}"/>
              </a:ext>
            </a:extLst>
          </p:cNvPr>
          <p:cNvPicPr>
            <a:picLocks noChangeAspect="1"/>
          </p:cNvPicPr>
          <p:nvPr/>
        </p:nvPicPr>
        <p:blipFill>
          <a:blip r:embed="rId10"/>
          <a:stretch>
            <a:fillRect/>
          </a:stretch>
        </p:blipFill>
        <p:spPr>
          <a:xfrm>
            <a:off x="6725670" y="1120485"/>
            <a:ext cx="434479" cy="512064"/>
          </a:xfrm>
          <a:prstGeom prst="rect">
            <a:avLst/>
          </a:prstGeom>
        </p:spPr>
      </p:pic>
      <p:cxnSp>
        <p:nvCxnSpPr>
          <p:cNvPr id="79" name="Curved Connector 78">
            <a:extLst>
              <a:ext uri="{FF2B5EF4-FFF2-40B4-BE49-F238E27FC236}">
                <a16:creationId xmlns:a16="http://schemas.microsoft.com/office/drawing/2014/main" id="{6163C1DA-636A-4624-7E55-05AE07250A7D}"/>
              </a:ext>
            </a:extLst>
          </p:cNvPr>
          <p:cNvCxnSpPr>
            <a:cxnSpLocks/>
            <a:stCxn id="68" idx="3"/>
          </p:cNvCxnSpPr>
          <p:nvPr/>
        </p:nvCxnSpPr>
        <p:spPr>
          <a:xfrm flipV="1">
            <a:off x="5419357" y="1511710"/>
            <a:ext cx="1306313" cy="923308"/>
          </a:xfrm>
          <a:prstGeom prst="curvedConnector3">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D313E5C6-EC24-A11F-A7E9-02C4B406A3CA}"/>
              </a:ext>
            </a:extLst>
          </p:cNvPr>
          <p:cNvSpPr>
            <a:spLocks noGrp="1"/>
          </p:cNvSpPr>
          <p:nvPr>
            <p:ph type="sldNum" sz="quarter" idx="12"/>
          </p:nvPr>
        </p:nvSpPr>
        <p:spPr/>
        <p:txBody>
          <a:bodyPr/>
          <a:lstStyle/>
          <a:p>
            <a:fld id="{E373F727-E7F8-2D41-87B8-0A2D76C380FA}" type="slidenum">
              <a:rPr lang="en-US" smtClean="0"/>
              <a:t>51</a:t>
            </a:fld>
            <a:endParaRPr lang="en-US"/>
          </a:p>
        </p:txBody>
      </p:sp>
    </p:spTree>
    <p:extLst>
      <p:ext uri="{BB962C8B-B14F-4D97-AF65-F5344CB8AC3E}">
        <p14:creationId xmlns:p14="http://schemas.microsoft.com/office/powerpoint/2010/main" val="13047914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7" name="Curved Connector 76">
            <a:extLst>
              <a:ext uri="{FF2B5EF4-FFF2-40B4-BE49-F238E27FC236}">
                <a16:creationId xmlns:a16="http://schemas.microsoft.com/office/drawing/2014/main" id="{4DD31B7C-B834-797A-EE55-3A68AF6DA6C4}"/>
              </a:ext>
            </a:extLst>
          </p:cNvPr>
          <p:cNvCxnSpPr>
            <a:cxnSpLocks/>
            <a:endCxn id="69" idx="1"/>
          </p:cNvCxnSpPr>
          <p:nvPr/>
        </p:nvCxnSpPr>
        <p:spPr>
          <a:xfrm flipV="1">
            <a:off x="2408629" y="2437439"/>
            <a:ext cx="1306036" cy="1140918"/>
          </a:xfrm>
          <a:prstGeom prst="curvedConnector3">
            <a:avLst>
              <a:gd name="adj1" fmla="val 50000"/>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FD2E90F-60F4-563C-B06A-CDA573F6B1AA}"/>
              </a:ext>
            </a:extLst>
          </p:cNvPr>
          <p:cNvSpPr txBox="1"/>
          <p:nvPr/>
        </p:nvSpPr>
        <p:spPr>
          <a:xfrm>
            <a:off x="972279" y="289488"/>
            <a:ext cx="10461518" cy="830997"/>
          </a:xfrm>
          <a:prstGeom prst="rect">
            <a:avLst/>
          </a:prstGeom>
          <a:noFill/>
        </p:spPr>
        <p:txBody>
          <a:bodyPr wrap="none" rtlCol="0">
            <a:spAutoFit/>
          </a:bodyPr>
          <a:lstStyle/>
          <a:p>
            <a:pPr algn="ctr"/>
            <a:r>
              <a:rPr lang="en-US" sz="4800" dirty="0">
                <a:latin typeface="Helvetica Light" panose="020B0403020202020204" pitchFamily="34" charset="0"/>
                <a:cs typeface="Arial" panose="020B0604020202020204" pitchFamily="34" charset="0"/>
              </a:rPr>
              <a:t>Later residuals cover harder samples</a:t>
            </a:r>
          </a:p>
        </p:txBody>
      </p:sp>
      <p:grpSp>
        <p:nvGrpSpPr>
          <p:cNvPr id="67" name="Group 66">
            <a:extLst>
              <a:ext uri="{FF2B5EF4-FFF2-40B4-BE49-F238E27FC236}">
                <a16:creationId xmlns:a16="http://schemas.microsoft.com/office/drawing/2014/main" id="{36D011E7-F1DD-9C6B-AC99-D331DE1D2DCD}"/>
              </a:ext>
            </a:extLst>
          </p:cNvPr>
          <p:cNvGrpSpPr/>
          <p:nvPr/>
        </p:nvGrpSpPr>
        <p:grpSpPr>
          <a:xfrm>
            <a:off x="23402" y="2607572"/>
            <a:ext cx="2451520" cy="2018131"/>
            <a:chOff x="4780227" y="1449072"/>
            <a:chExt cx="2451520" cy="2018131"/>
          </a:xfrm>
        </p:grpSpPr>
        <p:pic>
          <p:nvPicPr>
            <p:cNvPr id="62" name="Picture 61" descr="A black bird standing on grass&#10;&#10;Description automatically generated with medium confidence">
              <a:extLst>
                <a:ext uri="{FF2B5EF4-FFF2-40B4-BE49-F238E27FC236}">
                  <a16:creationId xmlns:a16="http://schemas.microsoft.com/office/drawing/2014/main" id="{D563CC22-45E7-C93A-7A33-D7154C2C33B4}"/>
                </a:ext>
              </a:extLst>
            </p:cNvPr>
            <p:cNvPicPr>
              <a:picLocks noChangeAspect="1"/>
            </p:cNvPicPr>
            <p:nvPr/>
          </p:nvPicPr>
          <p:blipFill>
            <a:blip r:embed="rId3"/>
            <a:stretch>
              <a:fillRect/>
            </a:stretch>
          </p:blipFill>
          <p:spPr>
            <a:xfrm>
              <a:off x="5460762" y="2184503"/>
              <a:ext cx="1094473" cy="875578"/>
            </a:xfrm>
            <a:prstGeom prst="rect">
              <a:avLst/>
            </a:prstGeom>
          </p:spPr>
        </p:pic>
        <p:pic>
          <p:nvPicPr>
            <p:cNvPr id="60" name="Picture 59" descr="A bird standing on a rock&#10;&#10;Description automatically generated">
              <a:extLst>
                <a:ext uri="{FF2B5EF4-FFF2-40B4-BE49-F238E27FC236}">
                  <a16:creationId xmlns:a16="http://schemas.microsoft.com/office/drawing/2014/main" id="{ECD11D4C-1C3A-9368-27DB-F26B1F0AAF2B}"/>
                </a:ext>
              </a:extLst>
            </p:cNvPr>
            <p:cNvPicPr>
              <a:picLocks noChangeAspect="1"/>
            </p:cNvPicPr>
            <p:nvPr/>
          </p:nvPicPr>
          <p:blipFill>
            <a:blip r:embed="rId4"/>
            <a:stretch>
              <a:fillRect/>
            </a:stretch>
          </p:blipFill>
          <p:spPr>
            <a:xfrm>
              <a:off x="6266368" y="1546349"/>
              <a:ext cx="952500" cy="863600"/>
            </a:xfrm>
            <a:prstGeom prst="rect">
              <a:avLst/>
            </a:prstGeom>
          </p:spPr>
        </p:pic>
        <p:pic>
          <p:nvPicPr>
            <p:cNvPr id="32" name="Picture 31" descr="A blue bird on a branch&#10;&#10;Description automatically generated with medium confidence">
              <a:extLst>
                <a:ext uri="{FF2B5EF4-FFF2-40B4-BE49-F238E27FC236}">
                  <a16:creationId xmlns:a16="http://schemas.microsoft.com/office/drawing/2014/main" id="{CC4A32CD-F1F8-C5C3-F93A-9BD048432CD4}"/>
                </a:ext>
              </a:extLst>
            </p:cNvPr>
            <p:cNvPicPr>
              <a:picLocks noChangeAspect="1"/>
            </p:cNvPicPr>
            <p:nvPr/>
          </p:nvPicPr>
          <p:blipFill>
            <a:blip r:embed="rId5"/>
            <a:stretch>
              <a:fillRect/>
            </a:stretch>
          </p:blipFill>
          <p:spPr>
            <a:xfrm>
              <a:off x="5372653" y="1449072"/>
              <a:ext cx="1163860" cy="769441"/>
            </a:xfrm>
            <a:prstGeom prst="rect">
              <a:avLst/>
            </a:prstGeom>
          </p:spPr>
        </p:pic>
        <p:pic>
          <p:nvPicPr>
            <p:cNvPr id="50" name="Picture 49" descr="A bird with a human head&#10;&#10;Description automatically generated with low confidence">
              <a:extLst>
                <a:ext uri="{FF2B5EF4-FFF2-40B4-BE49-F238E27FC236}">
                  <a16:creationId xmlns:a16="http://schemas.microsoft.com/office/drawing/2014/main" id="{84F81DDB-9DC9-ED64-F7C9-7532CC42312D}"/>
                </a:ext>
              </a:extLst>
            </p:cNvPr>
            <p:cNvPicPr>
              <a:picLocks noChangeAspect="1"/>
            </p:cNvPicPr>
            <p:nvPr/>
          </p:nvPicPr>
          <p:blipFill>
            <a:blip r:embed="rId6"/>
            <a:stretch>
              <a:fillRect/>
            </a:stretch>
          </p:blipFill>
          <p:spPr>
            <a:xfrm>
              <a:off x="4780227" y="1732196"/>
              <a:ext cx="926560" cy="1057717"/>
            </a:xfrm>
            <a:prstGeom prst="rect">
              <a:avLst/>
            </a:prstGeom>
          </p:spPr>
        </p:pic>
        <p:pic>
          <p:nvPicPr>
            <p:cNvPr id="56" name="Picture 55" descr="A bird sitting on a branch&#10;&#10;Description automatically generated with medium confidence">
              <a:extLst>
                <a:ext uri="{FF2B5EF4-FFF2-40B4-BE49-F238E27FC236}">
                  <a16:creationId xmlns:a16="http://schemas.microsoft.com/office/drawing/2014/main" id="{896A2DA8-1F1F-4C3C-B9B6-AC456B20F3AF}"/>
                </a:ext>
              </a:extLst>
            </p:cNvPr>
            <p:cNvPicPr>
              <a:picLocks noChangeAspect="1"/>
            </p:cNvPicPr>
            <p:nvPr/>
          </p:nvPicPr>
          <p:blipFill>
            <a:blip r:embed="rId7"/>
            <a:stretch>
              <a:fillRect/>
            </a:stretch>
          </p:blipFill>
          <p:spPr>
            <a:xfrm>
              <a:off x="4874508" y="2538583"/>
              <a:ext cx="940881" cy="844911"/>
            </a:xfrm>
            <a:prstGeom prst="rect">
              <a:avLst/>
            </a:prstGeom>
          </p:spPr>
        </p:pic>
        <p:pic>
          <p:nvPicPr>
            <p:cNvPr id="64" name="Picture 63" descr="A bird on a branch&#10;&#10;Description automatically generated with low confidence">
              <a:extLst>
                <a:ext uri="{FF2B5EF4-FFF2-40B4-BE49-F238E27FC236}">
                  <a16:creationId xmlns:a16="http://schemas.microsoft.com/office/drawing/2014/main" id="{0DDB7652-2357-CCCE-DC45-F767661F1380}"/>
                </a:ext>
              </a:extLst>
            </p:cNvPr>
            <p:cNvPicPr>
              <a:picLocks noChangeAspect="1"/>
            </p:cNvPicPr>
            <p:nvPr/>
          </p:nvPicPr>
          <p:blipFill>
            <a:blip r:embed="rId8"/>
            <a:stretch>
              <a:fillRect/>
            </a:stretch>
          </p:blipFill>
          <p:spPr>
            <a:xfrm>
              <a:off x="5721758" y="3048103"/>
              <a:ext cx="635000" cy="419100"/>
            </a:xfrm>
            <a:prstGeom prst="rect">
              <a:avLst/>
            </a:prstGeom>
          </p:spPr>
        </p:pic>
        <p:pic>
          <p:nvPicPr>
            <p:cNvPr id="54" name="Picture 53" descr="A bird on a tree&#10;&#10;Description automatically generated with medium confidence">
              <a:extLst>
                <a:ext uri="{FF2B5EF4-FFF2-40B4-BE49-F238E27FC236}">
                  <a16:creationId xmlns:a16="http://schemas.microsoft.com/office/drawing/2014/main" id="{B10E9A1D-8FA5-A40D-0C08-25C096F198E2}"/>
                </a:ext>
              </a:extLst>
            </p:cNvPr>
            <p:cNvPicPr>
              <a:picLocks noChangeAspect="1"/>
            </p:cNvPicPr>
            <p:nvPr/>
          </p:nvPicPr>
          <p:blipFill>
            <a:blip r:embed="rId9"/>
            <a:stretch>
              <a:fillRect/>
            </a:stretch>
          </p:blipFill>
          <p:spPr>
            <a:xfrm>
              <a:off x="6285090" y="2286111"/>
              <a:ext cx="946657" cy="1057717"/>
            </a:xfrm>
            <a:prstGeom prst="rect">
              <a:avLst/>
            </a:prstGeom>
          </p:spPr>
        </p:pic>
      </p:grpSp>
      <p:pic>
        <p:nvPicPr>
          <p:cNvPr id="68" name="Picture 67" descr="A bird standing on a rock&#10;&#10;Description automatically generated">
            <a:extLst>
              <a:ext uri="{FF2B5EF4-FFF2-40B4-BE49-F238E27FC236}">
                <a16:creationId xmlns:a16="http://schemas.microsoft.com/office/drawing/2014/main" id="{F3C454AA-301F-9B01-3783-C7413E780FAE}"/>
              </a:ext>
            </a:extLst>
          </p:cNvPr>
          <p:cNvPicPr>
            <a:picLocks noChangeAspect="1"/>
          </p:cNvPicPr>
          <p:nvPr/>
        </p:nvPicPr>
        <p:blipFill>
          <a:blip r:embed="rId4"/>
          <a:stretch>
            <a:fillRect/>
          </a:stretch>
        </p:blipFill>
        <p:spPr>
          <a:xfrm>
            <a:off x="4466857" y="2003218"/>
            <a:ext cx="952500" cy="863600"/>
          </a:xfrm>
          <a:prstGeom prst="rect">
            <a:avLst/>
          </a:prstGeom>
        </p:spPr>
      </p:pic>
      <p:pic>
        <p:nvPicPr>
          <p:cNvPr id="69" name="Picture 68" descr="A bird with a human head&#10;&#10;Description automatically generated with low confidence">
            <a:extLst>
              <a:ext uri="{FF2B5EF4-FFF2-40B4-BE49-F238E27FC236}">
                <a16:creationId xmlns:a16="http://schemas.microsoft.com/office/drawing/2014/main" id="{A61B8FFF-B922-91B0-0DEB-25627D48F323}"/>
              </a:ext>
            </a:extLst>
          </p:cNvPr>
          <p:cNvPicPr>
            <a:picLocks noChangeAspect="1"/>
          </p:cNvPicPr>
          <p:nvPr/>
        </p:nvPicPr>
        <p:blipFill>
          <a:blip r:embed="rId6"/>
          <a:stretch>
            <a:fillRect/>
          </a:stretch>
        </p:blipFill>
        <p:spPr>
          <a:xfrm>
            <a:off x="3714665" y="2008060"/>
            <a:ext cx="752272" cy="858758"/>
          </a:xfrm>
          <a:prstGeom prst="rect">
            <a:avLst/>
          </a:prstGeom>
        </p:spPr>
      </p:pic>
      <p:pic>
        <p:nvPicPr>
          <p:cNvPr id="71" name="Picture 70">
            <a:extLst>
              <a:ext uri="{FF2B5EF4-FFF2-40B4-BE49-F238E27FC236}">
                <a16:creationId xmlns:a16="http://schemas.microsoft.com/office/drawing/2014/main" id="{F05E76C9-F2A6-57E0-5516-23D0835D455F}"/>
              </a:ext>
            </a:extLst>
          </p:cNvPr>
          <p:cNvPicPr>
            <a:picLocks noChangeAspect="1"/>
          </p:cNvPicPr>
          <p:nvPr/>
        </p:nvPicPr>
        <p:blipFill>
          <a:blip r:embed="rId10"/>
          <a:stretch>
            <a:fillRect/>
          </a:stretch>
        </p:blipFill>
        <p:spPr>
          <a:xfrm>
            <a:off x="6725670" y="1120485"/>
            <a:ext cx="434479" cy="512064"/>
          </a:xfrm>
          <a:prstGeom prst="rect">
            <a:avLst/>
          </a:prstGeom>
        </p:spPr>
      </p:pic>
      <p:cxnSp>
        <p:nvCxnSpPr>
          <p:cNvPr id="79" name="Curved Connector 78">
            <a:extLst>
              <a:ext uri="{FF2B5EF4-FFF2-40B4-BE49-F238E27FC236}">
                <a16:creationId xmlns:a16="http://schemas.microsoft.com/office/drawing/2014/main" id="{6163C1DA-636A-4624-7E55-05AE07250A7D}"/>
              </a:ext>
            </a:extLst>
          </p:cNvPr>
          <p:cNvCxnSpPr>
            <a:cxnSpLocks/>
            <a:stCxn id="68" idx="3"/>
          </p:cNvCxnSpPr>
          <p:nvPr/>
        </p:nvCxnSpPr>
        <p:spPr>
          <a:xfrm flipV="1">
            <a:off x="5419357" y="1511710"/>
            <a:ext cx="1306313" cy="923308"/>
          </a:xfrm>
          <a:prstGeom prst="curvedConnector3">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950DF940-D5BC-25BE-0B0F-98224FE4E4BF}"/>
              </a:ext>
            </a:extLst>
          </p:cNvPr>
          <p:cNvCxnSpPr>
            <a:cxnSpLocks/>
          </p:cNvCxnSpPr>
          <p:nvPr/>
        </p:nvCxnSpPr>
        <p:spPr>
          <a:xfrm>
            <a:off x="7144770" y="1511050"/>
            <a:ext cx="189222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CAB38A2C-4735-7B61-C101-42F0E9CD3B6A}"/>
              </a:ext>
            </a:extLst>
          </p:cNvPr>
          <p:cNvSpPr txBox="1"/>
          <p:nvPr/>
        </p:nvSpPr>
        <p:spPr>
          <a:xfrm>
            <a:off x="8980089" y="1218663"/>
            <a:ext cx="2643672" cy="584775"/>
          </a:xfrm>
          <a:prstGeom prst="rect">
            <a:avLst/>
          </a:prstGeom>
          <a:noFill/>
        </p:spPr>
        <p:txBody>
          <a:bodyPr wrap="none" rtlCol="0">
            <a:spAutoFit/>
          </a:bodyPr>
          <a:lstStyle>
            <a:defPPr>
              <a:defRPr lang="en-US"/>
            </a:defPPr>
            <a:lvl1pPr>
              <a:defRPr sz="3200">
                <a:latin typeface="Helvetica Light" panose="020B0403020202020204" pitchFamily="34" charset="0"/>
                <a:cs typeface="Arial" panose="020B0604020202020204" pitchFamily="34" charset="0"/>
              </a:defRPr>
            </a:lvl1pPr>
          </a:lstStyle>
          <a:p>
            <a:r>
              <a:rPr lang="en-US" dirty="0"/>
              <a:t> Performance</a:t>
            </a:r>
          </a:p>
        </p:txBody>
      </p:sp>
      <p:sp>
        <p:nvSpPr>
          <p:cNvPr id="4" name="Slide Number Placeholder 3">
            <a:extLst>
              <a:ext uri="{FF2B5EF4-FFF2-40B4-BE49-F238E27FC236}">
                <a16:creationId xmlns:a16="http://schemas.microsoft.com/office/drawing/2014/main" id="{E6163205-2AFC-F22C-DD68-A3E819BA8B62}"/>
              </a:ext>
            </a:extLst>
          </p:cNvPr>
          <p:cNvSpPr>
            <a:spLocks noGrp="1"/>
          </p:cNvSpPr>
          <p:nvPr>
            <p:ph type="sldNum" sz="quarter" idx="12"/>
          </p:nvPr>
        </p:nvSpPr>
        <p:spPr/>
        <p:txBody>
          <a:bodyPr/>
          <a:lstStyle/>
          <a:p>
            <a:fld id="{E373F727-E7F8-2D41-87B8-0A2D76C380FA}" type="slidenum">
              <a:rPr lang="en-US" smtClean="0"/>
              <a:t>52</a:t>
            </a:fld>
            <a:endParaRPr lang="en-US"/>
          </a:p>
        </p:txBody>
      </p:sp>
    </p:spTree>
    <p:extLst>
      <p:ext uri="{BB962C8B-B14F-4D97-AF65-F5344CB8AC3E}">
        <p14:creationId xmlns:p14="http://schemas.microsoft.com/office/powerpoint/2010/main" val="41826357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7" name="Curved Connector 76">
            <a:extLst>
              <a:ext uri="{FF2B5EF4-FFF2-40B4-BE49-F238E27FC236}">
                <a16:creationId xmlns:a16="http://schemas.microsoft.com/office/drawing/2014/main" id="{4DD31B7C-B834-797A-EE55-3A68AF6DA6C4}"/>
              </a:ext>
            </a:extLst>
          </p:cNvPr>
          <p:cNvCxnSpPr>
            <a:cxnSpLocks/>
            <a:endCxn id="69" idx="1"/>
          </p:cNvCxnSpPr>
          <p:nvPr/>
        </p:nvCxnSpPr>
        <p:spPr>
          <a:xfrm flipV="1">
            <a:off x="2408629" y="2437439"/>
            <a:ext cx="1306036" cy="1140918"/>
          </a:xfrm>
          <a:prstGeom prst="curvedConnector3">
            <a:avLst>
              <a:gd name="adj1" fmla="val 50000"/>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FD2E90F-60F4-563C-B06A-CDA573F6B1AA}"/>
              </a:ext>
            </a:extLst>
          </p:cNvPr>
          <p:cNvSpPr txBox="1"/>
          <p:nvPr/>
        </p:nvSpPr>
        <p:spPr>
          <a:xfrm>
            <a:off x="972279" y="289488"/>
            <a:ext cx="10461518" cy="830997"/>
          </a:xfrm>
          <a:prstGeom prst="rect">
            <a:avLst/>
          </a:prstGeom>
          <a:noFill/>
        </p:spPr>
        <p:txBody>
          <a:bodyPr wrap="none" rtlCol="0">
            <a:spAutoFit/>
          </a:bodyPr>
          <a:lstStyle/>
          <a:p>
            <a:pPr algn="ctr"/>
            <a:r>
              <a:rPr lang="en-US" sz="4800" dirty="0">
                <a:latin typeface="Helvetica Light" panose="020B0403020202020204" pitchFamily="34" charset="0"/>
                <a:cs typeface="Arial" panose="020B0604020202020204" pitchFamily="34" charset="0"/>
              </a:rPr>
              <a:t>Later residuals cover harder samples</a:t>
            </a:r>
          </a:p>
        </p:txBody>
      </p:sp>
      <p:grpSp>
        <p:nvGrpSpPr>
          <p:cNvPr id="67" name="Group 66">
            <a:extLst>
              <a:ext uri="{FF2B5EF4-FFF2-40B4-BE49-F238E27FC236}">
                <a16:creationId xmlns:a16="http://schemas.microsoft.com/office/drawing/2014/main" id="{36D011E7-F1DD-9C6B-AC99-D331DE1D2DCD}"/>
              </a:ext>
            </a:extLst>
          </p:cNvPr>
          <p:cNvGrpSpPr/>
          <p:nvPr/>
        </p:nvGrpSpPr>
        <p:grpSpPr>
          <a:xfrm>
            <a:off x="23402" y="2607572"/>
            <a:ext cx="2451520" cy="2018131"/>
            <a:chOff x="4780227" y="1449072"/>
            <a:chExt cx="2451520" cy="2018131"/>
          </a:xfrm>
        </p:grpSpPr>
        <p:pic>
          <p:nvPicPr>
            <p:cNvPr id="62" name="Picture 61" descr="A black bird standing on grass&#10;&#10;Description automatically generated with medium confidence">
              <a:extLst>
                <a:ext uri="{FF2B5EF4-FFF2-40B4-BE49-F238E27FC236}">
                  <a16:creationId xmlns:a16="http://schemas.microsoft.com/office/drawing/2014/main" id="{D563CC22-45E7-C93A-7A33-D7154C2C33B4}"/>
                </a:ext>
              </a:extLst>
            </p:cNvPr>
            <p:cNvPicPr>
              <a:picLocks noChangeAspect="1"/>
            </p:cNvPicPr>
            <p:nvPr/>
          </p:nvPicPr>
          <p:blipFill>
            <a:blip r:embed="rId3"/>
            <a:stretch>
              <a:fillRect/>
            </a:stretch>
          </p:blipFill>
          <p:spPr>
            <a:xfrm>
              <a:off x="5460762" y="2184503"/>
              <a:ext cx="1094473" cy="875578"/>
            </a:xfrm>
            <a:prstGeom prst="rect">
              <a:avLst/>
            </a:prstGeom>
          </p:spPr>
        </p:pic>
        <p:pic>
          <p:nvPicPr>
            <p:cNvPr id="60" name="Picture 59" descr="A bird standing on a rock&#10;&#10;Description automatically generated">
              <a:extLst>
                <a:ext uri="{FF2B5EF4-FFF2-40B4-BE49-F238E27FC236}">
                  <a16:creationId xmlns:a16="http://schemas.microsoft.com/office/drawing/2014/main" id="{ECD11D4C-1C3A-9368-27DB-F26B1F0AAF2B}"/>
                </a:ext>
              </a:extLst>
            </p:cNvPr>
            <p:cNvPicPr>
              <a:picLocks noChangeAspect="1"/>
            </p:cNvPicPr>
            <p:nvPr/>
          </p:nvPicPr>
          <p:blipFill>
            <a:blip r:embed="rId4"/>
            <a:stretch>
              <a:fillRect/>
            </a:stretch>
          </p:blipFill>
          <p:spPr>
            <a:xfrm>
              <a:off x="6266368" y="1546349"/>
              <a:ext cx="952500" cy="863600"/>
            </a:xfrm>
            <a:prstGeom prst="rect">
              <a:avLst/>
            </a:prstGeom>
          </p:spPr>
        </p:pic>
        <p:pic>
          <p:nvPicPr>
            <p:cNvPr id="32" name="Picture 31" descr="A blue bird on a branch&#10;&#10;Description automatically generated with medium confidence">
              <a:extLst>
                <a:ext uri="{FF2B5EF4-FFF2-40B4-BE49-F238E27FC236}">
                  <a16:creationId xmlns:a16="http://schemas.microsoft.com/office/drawing/2014/main" id="{CC4A32CD-F1F8-C5C3-F93A-9BD048432CD4}"/>
                </a:ext>
              </a:extLst>
            </p:cNvPr>
            <p:cNvPicPr>
              <a:picLocks noChangeAspect="1"/>
            </p:cNvPicPr>
            <p:nvPr/>
          </p:nvPicPr>
          <p:blipFill>
            <a:blip r:embed="rId5"/>
            <a:stretch>
              <a:fillRect/>
            </a:stretch>
          </p:blipFill>
          <p:spPr>
            <a:xfrm>
              <a:off x="5372653" y="1449072"/>
              <a:ext cx="1163860" cy="769441"/>
            </a:xfrm>
            <a:prstGeom prst="rect">
              <a:avLst/>
            </a:prstGeom>
          </p:spPr>
        </p:pic>
        <p:pic>
          <p:nvPicPr>
            <p:cNvPr id="50" name="Picture 49" descr="A bird with a human head&#10;&#10;Description automatically generated with low confidence">
              <a:extLst>
                <a:ext uri="{FF2B5EF4-FFF2-40B4-BE49-F238E27FC236}">
                  <a16:creationId xmlns:a16="http://schemas.microsoft.com/office/drawing/2014/main" id="{84F81DDB-9DC9-ED64-F7C9-7532CC42312D}"/>
                </a:ext>
              </a:extLst>
            </p:cNvPr>
            <p:cNvPicPr>
              <a:picLocks noChangeAspect="1"/>
            </p:cNvPicPr>
            <p:nvPr/>
          </p:nvPicPr>
          <p:blipFill>
            <a:blip r:embed="rId6"/>
            <a:stretch>
              <a:fillRect/>
            </a:stretch>
          </p:blipFill>
          <p:spPr>
            <a:xfrm>
              <a:off x="4780227" y="1732196"/>
              <a:ext cx="926560" cy="1057717"/>
            </a:xfrm>
            <a:prstGeom prst="rect">
              <a:avLst/>
            </a:prstGeom>
          </p:spPr>
        </p:pic>
        <p:pic>
          <p:nvPicPr>
            <p:cNvPr id="56" name="Picture 55" descr="A bird sitting on a branch&#10;&#10;Description automatically generated with medium confidence">
              <a:extLst>
                <a:ext uri="{FF2B5EF4-FFF2-40B4-BE49-F238E27FC236}">
                  <a16:creationId xmlns:a16="http://schemas.microsoft.com/office/drawing/2014/main" id="{896A2DA8-1F1F-4C3C-B9B6-AC456B20F3AF}"/>
                </a:ext>
              </a:extLst>
            </p:cNvPr>
            <p:cNvPicPr>
              <a:picLocks noChangeAspect="1"/>
            </p:cNvPicPr>
            <p:nvPr/>
          </p:nvPicPr>
          <p:blipFill>
            <a:blip r:embed="rId7"/>
            <a:stretch>
              <a:fillRect/>
            </a:stretch>
          </p:blipFill>
          <p:spPr>
            <a:xfrm>
              <a:off x="4874508" y="2538583"/>
              <a:ext cx="940881" cy="844911"/>
            </a:xfrm>
            <a:prstGeom prst="rect">
              <a:avLst/>
            </a:prstGeom>
          </p:spPr>
        </p:pic>
        <p:pic>
          <p:nvPicPr>
            <p:cNvPr id="64" name="Picture 63" descr="A bird on a branch&#10;&#10;Description automatically generated with low confidence">
              <a:extLst>
                <a:ext uri="{FF2B5EF4-FFF2-40B4-BE49-F238E27FC236}">
                  <a16:creationId xmlns:a16="http://schemas.microsoft.com/office/drawing/2014/main" id="{0DDB7652-2357-CCCE-DC45-F767661F1380}"/>
                </a:ext>
              </a:extLst>
            </p:cNvPr>
            <p:cNvPicPr>
              <a:picLocks noChangeAspect="1"/>
            </p:cNvPicPr>
            <p:nvPr/>
          </p:nvPicPr>
          <p:blipFill>
            <a:blip r:embed="rId8"/>
            <a:stretch>
              <a:fillRect/>
            </a:stretch>
          </p:blipFill>
          <p:spPr>
            <a:xfrm>
              <a:off x="5721758" y="3048103"/>
              <a:ext cx="635000" cy="419100"/>
            </a:xfrm>
            <a:prstGeom prst="rect">
              <a:avLst/>
            </a:prstGeom>
          </p:spPr>
        </p:pic>
        <p:pic>
          <p:nvPicPr>
            <p:cNvPr id="54" name="Picture 53" descr="A bird on a tree&#10;&#10;Description automatically generated with medium confidence">
              <a:extLst>
                <a:ext uri="{FF2B5EF4-FFF2-40B4-BE49-F238E27FC236}">
                  <a16:creationId xmlns:a16="http://schemas.microsoft.com/office/drawing/2014/main" id="{B10E9A1D-8FA5-A40D-0C08-25C096F198E2}"/>
                </a:ext>
              </a:extLst>
            </p:cNvPr>
            <p:cNvPicPr>
              <a:picLocks noChangeAspect="1"/>
            </p:cNvPicPr>
            <p:nvPr/>
          </p:nvPicPr>
          <p:blipFill>
            <a:blip r:embed="rId9"/>
            <a:stretch>
              <a:fillRect/>
            </a:stretch>
          </p:blipFill>
          <p:spPr>
            <a:xfrm>
              <a:off x="6285090" y="2286111"/>
              <a:ext cx="946657" cy="1057717"/>
            </a:xfrm>
            <a:prstGeom prst="rect">
              <a:avLst/>
            </a:prstGeom>
          </p:spPr>
        </p:pic>
      </p:grpSp>
      <p:pic>
        <p:nvPicPr>
          <p:cNvPr id="65" name="Picture 64">
            <a:extLst>
              <a:ext uri="{FF2B5EF4-FFF2-40B4-BE49-F238E27FC236}">
                <a16:creationId xmlns:a16="http://schemas.microsoft.com/office/drawing/2014/main" id="{FE595105-251E-3442-461F-3556D0163A05}"/>
              </a:ext>
            </a:extLst>
          </p:cNvPr>
          <p:cNvPicPr>
            <a:picLocks noChangeAspect="1"/>
          </p:cNvPicPr>
          <p:nvPr/>
        </p:nvPicPr>
        <p:blipFill>
          <a:blip r:embed="rId10"/>
          <a:stretch>
            <a:fillRect/>
          </a:stretch>
        </p:blipFill>
        <p:spPr>
          <a:xfrm>
            <a:off x="6725670" y="3175460"/>
            <a:ext cx="419100" cy="508000"/>
          </a:xfrm>
          <a:prstGeom prst="rect">
            <a:avLst/>
          </a:prstGeom>
        </p:spPr>
      </p:pic>
      <p:pic>
        <p:nvPicPr>
          <p:cNvPr id="68" name="Picture 67" descr="A bird standing on a rock&#10;&#10;Description automatically generated">
            <a:extLst>
              <a:ext uri="{FF2B5EF4-FFF2-40B4-BE49-F238E27FC236}">
                <a16:creationId xmlns:a16="http://schemas.microsoft.com/office/drawing/2014/main" id="{F3C454AA-301F-9B01-3783-C7413E780FAE}"/>
              </a:ext>
            </a:extLst>
          </p:cNvPr>
          <p:cNvPicPr>
            <a:picLocks noChangeAspect="1"/>
          </p:cNvPicPr>
          <p:nvPr/>
        </p:nvPicPr>
        <p:blipFill>
          <a:blip r:embed="rId4"/>
          <a:stretch>
            <a:fillRect/>
          </a:stretch>
        </p:blipFill>
        <p:spPr>
          <a:xfrm>
            <a:off x="4466857" y="2003218"/>
            <a:ext cx="952500" cy="863600"/>
          </a:xfrm>
          <a:prstGeom prst="rect">
            <a:avLst/>
          </a:prstGeom>
        </p:spPr>
      </p:pic>
      <p:pic>
        <p:nvPicPr>
          <p:cNvPr id="69" name="Picture 68" descr="A bird with a human head&#10;&#10;Description automatically generated with low confidence">
            <a:extLst>
              <a:ext uri="{FF2B5EF4-FFF2-40B4-BE49-F238E27FC236}">
                <a16:creationId xmlns:a16="http://schemas.microsoft.com/office/drawing/2014/main" id="{A61B8FFF-B922-91B0-0DEB-25627D48F323}"/>
              </a:ext>
            </a:extLst>
          </p:cNvPr>
          <p:cNvPicPr>
            <a:picLocks noChangeAspect="1"/>
          </p:cNvPicPr>
          <p:nvPr/>
        </p:nvPicPr>
        <p:blipFill>
          <a:blip r:embed="rId6"/>
          <a:stretch>
            <a:fillRect/>
          </a:stretch>
        </p:blipFill>
        <p:spPr>
          <a:xfrm>
            <a:off x="3714665" y="2008060"/>
            <a:ext cx="752272" cy="858758"/>
          </a:xfrm>
          <a:prstGeom prst="rect">
            <a:avLst/>
          </a:prstGeom>
        </p:spPr>
      </p:pic>
      <p:pic>
        <p:nvPicPr>
          <p:cNvPr id="71" name="Picture 70">
            <a:extLst>
              <a:ext uri="{FF2B5EF4-FFF2-40B4-BE49-F238E27FC236}">
                <a16:creationId xmlns:a16="http://schemas.microsoft.com/office/drawing/2014/main" id="{F05E76C9-F2A6-57E0-5516-23D0835D455F}"/>
              </a:ext>
            </a:extLst>
          </p:cNvPr>
          <p:cNvPicPr>
            <a:picLocks noChangeAspect="1"/>
          </p:cNvPicPr>
          <p:nvPr/>
        </p:nvPicPr>
        <p:blipFill>
          <a:blip r:embed="rId11"/>
          <a:stretch>
            <a:fillRect/>
          </a:stretch>
        </p:blipFill>
        <p:spPr>
          <a:xfrm>
            <a:off x="6725670" y="1120485"/>
            <a:ext cx="434479" cy="512064"/>
          </a:xfrm>
          <a:prstGeom prst="rect">
            <a:avLst/>
          </a:prstGeom>
        </p:spPr>
      </p:pic>
      <p:cxnSp>
        <p:nvCxnSpPr>
          <p:cNvPr id="79" name="Curved Connector 78">
            <a:extLst>
              <a:ext uri="{FF2B5EF4-FFF2-40B4-BE49-F238E27FC236}">
                <a16:creationId xmlns:a16="http://schemas.microsoft.com/office/drawing/2014/main" id="{6163C1DA-636A-4624-7E55-05AE07250A7D}"/>
              </a:ext>
            </a:extLst>
          </p:cNvPr>
          <p:cNvCxnSpPr>
            <a:cxnSpLocks/>
            <a:stCxn id="68" idx="3"/>
          </p:cNvCxnSpPr>
          <p:nvPr/>
        </p:nvCxnSpPr>
        <p:spPr>
          <a:xfrm flipV="1">
            <a:off x="5419357" y="1511710"/>
            <a:ext cx="1306313" cy="923308"/>
          </a:xfrm>
          <a:prstGeom prst="curvedConnector3">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a:extLst>
              <a:ext uri="{FF2B5EF4-FFF2-40B4-BE49-F238E27FC236}">
                <a16:creationId xmlns:a16="http://schemas.microsoft.com/office/drawing/2014/main" id="{2B71E719-1FDD-F66F-6658-8406C32547D7}"/>
              </a:ext>
            </a:extLst>
          </p:cNvPr>
          <p:cNvCxnSpPr>
            <a:cxnSpLocks/>
            <a:stCxn id="68" idx="3"/>
            <a:endCxn id="65" idx="1"/>
          </p:cNvCxnSpPr>
          <p:nvPr/>
        </p:nvCxnSpPr>
        <p:spPr>
          <a:xfrm>
            <a:off x="5419357" y="2435018"/>
            <a:ext cx="1306313" cy="994442"/>
          </a:xfrm>
          <a:prstGeom prst="curvedConnector3">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950DF940-D5BC-25BE-0B0F-98224FE4E4BF}"/>
              </a:ext>
            </a:extLst>
          </p:cNvPr>
          <p:cNvCxnSpPr>
            <a:cxnSpLocks/>
          </p:cNvCxnSpPr>
          <p:nvPr/>
        </p:nvCxnSpPr>
        <p:spPr>
          <a:xfrm>
            <a:off x="7144770" y="1511050"/>
            <a:ext cx="189222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CAB38A2C-4735-7B61-C101-42F0E9CD3B6A}"/>
              </a:ext>
            </a:extLst>
          </p:cNvPr>
          <p:cNvSpPr txBox="1"/>
          <p:nvPr/>
        </p:nvSpPr>
        <p:spPr>
          <a:xfrm>
            <a:off x="8980089" y="1218663"/>
            <a:ext cx="2643672" cy="584775"/>
          </a:xfrm>
          <a:prstGeom prst="rect">
            <a:avLst/>
          </a:prstGeom>
          <a:noFill/>
        </p:spPr>
        <p:txBody>
          <a:bodyPr wrap="none" rtlCol="0">
            <a:spAutoFit/>
          </a:bodyPr>
          <a:lstStyle>
            <a:defPPr>
              <a:defRPr lang="en-US"/>
            </a:defPPr>
            <a:lvl1pPr>
              <a:defRPr sz="3200">
                <a:latin typeface="Helvetica Light" panose="020B0403020202020204" pitchFamily="34" charset="0"/>
                <a:cs typeface="Arial" panose="020B0604020202020204" pitchFamily="34" charset="0"/>
              </a:defRPr>
            </a:lvl1pPr>
          </a:lstStyle>
          <a:p>
            <a:r>
              <a:rPr lang="en-US" dirty="0"/>
              <a:t> Performance</a:t>
            </a:r>
          </a:p>
        </p:txBody>
      </p:sp>
      <p:sp>
        <p:nvSpPr>
          <p:cNvPr id="4" name="Slide Number Placeholder 3">
            <a:extLst>
              <a:ext uri="{FF2B5EF4-FFF2-40B4-BE49-F238E27FC236}">
                <a16:creationId xmlns:a16="http://schemas.microsoft.com/office/drawing/2014/main" id="{6F2A72A6-059F-4EC0-3669-893179252C39}"/>
              </a:ext>
            </a:extLst>
          </p:cNvPr>
          <p:cNvSpPr>
            <a:spLocks noGrp="1"/>
          </p:cNvSpPr>
          <p:nvPr>
            <p:ph type="sldNum" sz="quarter" idx="12"/>
          </p:nvPr>
        </p:nvSpPr>
        <p:spPr/>
        <p:txBody>
          <a:bodyPr/>
          <a:lstStyle/>
          <a:p>
            <a:fld id="{E373F727-E7F8-2D41-87B8-0A2D76C380FA}" type="slidenum">
              <a:rPr lang="en-US" smtClean="0"/>
              <a:t>53</a:t>
            </a:fld>
            <a:endParaRPr lang="en-US"/>
          </a:p>
        </p:txBody>
      </p:sp>
    </p:spTree>
    <p:extLst>
      <p:ext uri="{BB962C8B-B14F-4D97-AF65-F5344CB8AC3E}">
        <p14:creationId xmlns:p14="http://schemas.microsoft.com/office/powerpoint/2010/main" val="40365164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7" name="Curved Connector 76">
            <a:extLst>
              <a:ext uri="{FF2B5EF4-FFF2-40B4-BE49-F238E27FC236}">
                <a16:creationId xmlns:a16="http://schemas.microsoft.com/office/drawing/2014/main" id="{4DD31B7C-B834-797A-EE55-3A68AF6DA6C4}"/>
              </a:ext>
            </a:extLst>
          </p:cNvPr>
          <p:cNvCxnSpPr>
            <a:cxnSpLocks/>
            <a:endCxn id="69" idx="1"/>
          </p:cNvCxnSpPr>
          <p:nvPr/>
        </p:nvCxnSpPr>
        <p:spPr>
          <a:xfrm flipV="1">
            <a:off x="2408629" y="2437439"/>
            <a:ext cx="1306036" cy="1140918"/>
          </a:xfrm>
          <a:prstGeom prst="curvedConnector3">
            <a:avLst>
              <a:gd name="adj1" fmla="val 50000"/>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FD2E90F-60F4-563C-B06A-CDA573F6B1AA}"/>
              </a:ext>
            </a:extLst>
          </p:cNvPr>
          <p:cNvSpPr txBox="1"/>
          <p:nvPr/>
        </p:nvSpPr>
        <p:spPr>
          <a:xfrm>
            <a:off x="972279" y="289488"/>
            <a:ext cx="10461518" cy="830997"/>
          </a:xfrm>
          <a:prstGeom prst="rect">
            <a:avLst/>
          </a:prstGeom>
          <a:noFill/>
        </p:spPr>
        <p:txBody>
          <a:bodyPr wrap="none" rtlCol="0">
            <a:spAutoFit/>
          </a:bodyPr>
          <a:lstStyle/>
          <a:p>
            <a:pPr algn="ctr"/>
            <a:r>
              <a:rPr lang="en-US" sz="4800" dirty="0">
                <a:latin typeface="Helvetica Light" panose="020B0403020202020204" pitchFamily="34" charset="0"/>
                <a:cs typeface="Arial" panose="020B0604020202020204" pitchFamily="34" charset="0"/>
              </a:rPr>
              <a:t>Later residuals cover harder samples</a:t>
            </a:r>
          </a:p>
        </p:txBody>
      </p:sp>
      <p:grpSp>
        <p:nvGrpSpPr>
          <p:cNvPr id="67" name="Group 66">
            <a:extLst>
              <a:ext uri="{FF2B5EF4-FFF2-40B4-BE49-F238E27FC236}">
                <a16:creationId xmlns:a16="http://schemas.microsoft.com/office/drawing/2014/main" id="{36D011E7-F1DD-9C6B-AC99-D331DE1D2DCD}"/>
              </a:ext>
            </a:extLst>
          </p:cNvPr>
          <p:cNvGrpSpPr/>
          <p:nvPr/>
        </p:nvGrpSpPr>
        <p:grpSpPr>
          <a:xfrm>
            <a:off x="23402" y="2607572"/>
            <a:ext cx="2451520" cy="2018131"/>
            <a:chOff x="4780227" y="1449072"/>
            <a:chExt cx="2451520" cy="2018131"/>
          </a:xfrm>
        </p:grpSpPr>
        <p:pic>
          <p:nvPicPr>
            <p:cNvPr id="62" name="Picture 61" descr="A black bird standing on grass&#10;&#10;Description automatically generated with medium confidence">
              <a:extLst>
                <a:ext uri="{FF2B5EF4-FFF2-40B4-BE49-F238E27FC236}">
                  <a16:creationId xmlns:a16="http://schemas.microsoft.com/office/drawing/2014/main" id="{D563CC22-45E7-C93A-7A33-D7154C2C33B4}"/>
                </a:ext>
              </a:extLst>
            </p:cNvPr>
            <p:cNvPicPr>
              <a:picLocks noChangeAspect="1"/>
            </p:cNvPicPr>
            <p:nvPr/>
          </p:nvPicPr>
          <p:blipFill>
            <a:blip r:embed="rId3"/>
            <a:stretch>
              <a:fillRect/>
            </a:stretch>
          </p:blipFill>
          <p:spPr>
            <a:xfrm>
              <a:off x="5460762" y="2184503"/>
              <a:ext cx="1094473" cy="875578"/>
            </a:xfrm>
            <a:prstGeom prst="rect">
              <a:avLst/>
            </a:prstGeom>
          </p:spPr>
        </p:pic>
        <p:pic>
          <p:nvPicPr>
            <p:cNvPr id="60" name="Picture 59" descr="A bird standing on a rock&#10;&#10;Description automatically generated">
              <a:extLst>
                <a:ext uri="{FF2B5EF4-FFF2-40B4-BE49-F238E27FC236}">
                  <a16:creationId xmlns:a16="http://schemas.microsoft.com/office/drawing/2014/main" id="{ECD11D4C-1C3A-9368-27DB-F26B1F0AAF2B}"/>
                </a:ext>
              </a:extLst>
            </p:cNvPr>
            <p:cNvPicPr>
              <a:picLocks noChangeAspect="1"/>
            </p:cNvPicPr>
            <p:nvPr/>
          </p:nvPicPr>
          <p:blipFill>
            <a:blip r:embed="rId4"/>
            <a:stretch>
              <a:fillRect/>
            </a:stretch>
          </p:blipFill>
          <p:spPr>
            <a:xfrm>
              <a:off x="6266368" y="1546349"/>
              <a:ext cx="952500" cy="863600"/>
            </a:xfrm>
            <a:prstGeom prst="rect">
              <a:avLst/>
            </a:prstGeom>
          </p:spPr>
        </p:pic>
        <p:pic>
          <p:nvPicPr>
            <p:cNvPr id="32" name="Picture 31" descr="A blue bird on a branch&#10;&#10;Description automatically generated with medium confidence">
              <a:extLst>
                <a:ext uri="{FF2B5EF4-FFF2-40B4-BE49-F238E27FC236}">
                  <a16:creationId xmlns:a16="http://schemas.microsoft.com/office/drawing/2014/main" id="{CC4A32CD-F1F8-C5C3-F93A-9BD048432CD4}"/>
                </a:ext>
              </a:extLst>
            </p:cNvPr>
            <p:cNvPicPr>
              <a:picLocks noChangeAspect="1"/>
            </p:cNvPicPr>
            <p:nvPr/>
          </p:nvPicPr>
          <p:blipFill>
            <a:blip r:embed="rId5"/>
            <a:stretch>
              <a:fillRect/>
            </a:stretch>
          </p:blipFill>
          <p:spPr>
            <a:xfrm>
              <a:off x="5372653" y="1449072"/>
              <a:ext cx="1163860" cy="769441"/>
            </a:xfrm>
            <a:prstGeom prst="rect">
              <a:avLst/>
            </a:prstGeom>
          </p:spPr>
        </p:pic>
        <p:pic>
          <p:nvPicPr>
            <p:cNvPr id="50" name="Picture 49" descr="A bird with a human head&#10;&#10;Description automatically generated with low confidence">
              <a:extLst>
                <a:ext uri="{FF2B5EF4-FFF2-40B4-BE49-F238E27FC236}">
                  <a16:creationId xmlns:a16="http://schemas.microsoft.com/office/drawing/2014/main" id="{84F81DDB-9DC9-ED64-F7C9-7532CC42312D}"/>
                </a:ext>
              </a:extLst>
            </p:cNvPr>
            <p:cNvPicPr>
              <a:picLocks noChangeAspect="1"/>
            </p:cNvPicPr>
            <p:nvPr/>
          </p:nvPicPr>
          <p:blipFill>
            <a:blip r:embed="rId6"/>
            <a:stretch>
              <a:fillRect/>
            </a:stretch>
          </p:blipFill>
          <p:spPr>
            <a:xfrm>
              <a:off x="4780227" y="1732196"/>
              <a:ext cx="926560" cy="1057717"/>
            </a:xfrm>
            <a:prstGeom prst="rect">
              <a:avLst/>
            </a:prstGeom>
          </p:spPr>
        </p:pic>
        <p:pic>
          <p:nvPicPr>
            <p:cNvPr id="56" name="Picture 55" descr="A bird sitting on a branch&#10;&#10;Description automatically generated with medium confidence">
              <a:extLst>
                <a:ext uri="{FF2B5EF4-FFF2-40B4-BE49-F238E27FC236}">
                  <a16:creationId xmlns:a16="http://schemas.microsoft.com/office/drawing/2014/main" id="{896A2DA8-1F1F-4C3C-B9B6-AC456B20F3AF}"/>
                </a:ext>
              </a:extLst>
            </p:cNvPr>
            <p:cNvPicPr>
              <a:picLocks noChangeAspect="1"/>
            </p:cNvPicPr>
            <p:nvPr/>
          </p:nvPicPr>
          <p:blipFill>
            <a:blip r:embed="rId7"/>
            <a:stretch>
              <a:fillRect/>
            </a:stretch>
          </p:blipFill>
          <p:spPr>
            <a:xfrm>
              <a:off x="4874508" y="2538583"/>
              <a:ext cx="940881" cy="844911"/>
            </a:xfrm>
            <a:prstGeom prst="rect">
              <a:avLst/>
            </a:prstGeom>
          </p:spPr>
        </p:pic>
        <p:pic>
          <p:nvPicPr>
            <p:cNvPr id="64" name="Picture 63" descr="A bird on a branch&#10;&#10;Description automatically generated with low confidence">
              <a:extLst>
                <a:ext uri="{FF2B5EF4-FFF2-40B4-BE49-F238E27FC236}">
                  <a16:creationId xmlns:a16="http://schemas.microsoft.com/office/drawing/2014/main" id="{0DDB7652-2357-CCCE-DC45-F767661F1380}"/>
                </a:ext>
              </a:extLst>
            </p:cNvPr>
            <p:cNvPicPr>
              <a:picLocks noChangeAspect="1"/>
            </p:cNvPicPr>
            <p:nvPr/>
          </p:nvPicPr>
          <p:blipFill>
            <a:blip r:embed="rId8"/>
            <a:stretch>
              <a:fillRect/>
            </a:stretch>
          </p:blipFill>
          <p:spPr>
            <a:xfrm>
              <a:off x="5721758" y="3048103"/>
              <a:ext cx="635000" cy="419100"/>
            </a:xfrm>
            <a:prstGeom prst="rect">
              <a:avLst/>
            </a:prstGeom>
          </p:spPr>
        </p:pic>
        <p:pic>
          <p:nvPicPr>
            <p:cNvPr id="54" name="Picture 53" descr="A bird on a tree&#10;&#10;Description automatically generated with medium confidence">
              <a:extLst>
                <a:ext uri="{FF2B5EF4-FFF2-40B4-BE49-F238E27FC236}">
                  <a16:creationId xmlns:a16="http://schemas.microsoft.com/office/drawing/2014/main" id="{B10E9A1D-8FA5-A40D-0C08-25C096F198E2}"/>
                </a:ext>
              </a:extLst>
            </p:cNvPr>
            <p:cNvPicPr>
              <a:picLocks noChangeAspect="1"/>
            </p:cNvPicPr>
            <p:nvPr/>
          </p:nvPicPr>
          <p:blipFill>
            <a:blip r:embed="rId9"/>
            <a:stretch>
              <a:fillRect/>
            </a:stretch>
          </p:blipFill>
          <p:spPr>
            <a:xfrm>
              <a:off x="6285090" y="2286111"/>
              <a:ext cx="946657" cy="1057717"/>
            </a:xfrm>
            <a:prstGeom prst="rect">
              <a:avLst/>
            </a:prstGeom>
          </p:spPr>
        </p:pic>
      </p:grpSp>
      <p:pic>
        <p:nvPicPr>
          <p:cNvPr id="65" name="Picture 64">
            <a:extLst>
              <a:ext uri="{FF2B5EF4-FFF2-40B4-BE49-F238E27FC236}">
                <a16:creationId xmlns:a16="http://schemas.microsoft.com/office/drawing/2014/main" id="{FE595105-251E-3442-461F-3556D0163A05}"/>
              </a:ext>
            </a:extLst>
          </p:cNvPr>
          <p:cNvPicPr>
            <a:picLocks noChangeAspect="1"/>
          </p:cNvPicPr>
          <p:nvPr/>
        </p:nvPicPr>
        <p:blipFill>
          <a:blip r:embed="rId10"/>
          <a:stretch>
            <a:fillRect/>
          </a:stretch>
        </p:blipFill>
        <p:spPr>
          <a:xfrm>
            <a:off x="6725670" y="3175460"/>
            <a:ext cx="419100" cy="508000"/>
          </a:xfrm>
          <a:prstGeom prst="rect">
            <a:avLst/>
          </a:prstGeom>
        </p:spPr>
      </p:pic>
      <p:pic>
        <p:nvPicPr>
          <p:cNvPr id="68" name="Picture 67" descr="A bird standing on a rock&#10;&#10;Description automatically generated">
            <a:extLst>
              <a:ext uri="{FF2B5EF4-FFF2-40B4-BE49-F238E27FC236}">
                <a16:creationId xmlns:a16="http://schemas.microsoft.com/office/drawing/2014/main" id="{F3C454AA-301F-9B01-3783-C7413E780FAE}"/>
              </a:ext>
            </a:extLst>
          </p:cNvPr>
          <p:cNvPicPr>
            <a:picLocks noChangeAspect="1"/>
          </p:cNvPicPr>
          <p:nvPr/>
        </p:nvPicPr>
        <p:blipFill>
          <a:blip r:embed="rId4"/>
          <a:stretch>
            <a:fillRect/>
          </a:stretch>
        </p:blipFill>
        <p:spPr>
          <a:xfrm>
            <a:off x="4466857" y="2003218"/>
            <a:ext cx="952500" cy="863600"/>
          </a:xfrm>
          <a:prstGeom prst="rect">
            <a:avLst/>
          </a:prstGeom>
        </p:spPr>
      </p:pic>
      <p:pic>
        <p:nvPicPr>
          <p:cNvPr id="69" name="Picture 68" descr="A bird with a human head&#10;&#10;Description automatically generated with low confidence">
            <a:extLst>
              <a:ext uri="{FF2B5EF4-FFF2-40B4-BE49-F238E27FC236}">
                <a16:creationId xmlns:a16="http://schemas.microsoft.com/office/drawing/2014/main" id="{A61B8FFF-B922-91B0-0DEB-25627D48F323}"/>
              </a:ext>
            </a:extLst>
          </p:cNvPr>
          <p:cNvPicPr>
            <a:picLocks noChangeAspect="1"/>
          </p:cNvPicPr>
          <p:nvPr/>
        </p:nvPicPr>
        <p:blipFill>
          <a:blip r:embed="rId6"/>
          <a:stretch>
            <a:fillRect/>
          </a:stretch>
        </p:blipFill>
        <p:spPr>
          <a:xfrm>
            <a:off x="3714665" y="2008060"/>
            <a:ext cx="752272" cy="858758"/>
          </a:xfrm>
          <a:prstGeom prst="rect">
            <a:avLst/>
          </a:prstGeom>
        </p:spPr>
      </p:pic>
      <p:pic>
        <p:nvPicPr>
          <p:cNvPr id="71" name="Picture 70">
            <a:extLst>
              <a:ext uri="{FF2B5EF4-FFF2-40B4-BE49-F238E27FC236}">
                <a16:creationId xmlns:a16="http://schemas.microsoft.com/office/drawing/2014/main" id="{F05E76C9-F2A6-57E0-5516-23D0835D455F}"/>
              </a:ext>
            </a:extLst>
          </p:cNvPr>
          <p:cNvPicPr>
            <a:picLocks noChangeAspect="1"/>
          </p:cNvPicPr>
          <p:nvPr/>
        </p:nvPicPr>
        <p:blipFill>
          <a:blip r:embed="rId11"/>
          <a:stretch>
            <a:fillRect/>
          </a:stretch>
        </p:blipFill>
        <p:spPr>
          <a:xfrm>
            <a:off x="6725670" y="1120485"/>
            <a:ext cx="434479" cy="512064"/>
          </a:xfrm>
          <a:prstGeom prst="rect">
            <a:avLst/>
          </a:prstGeom>
        </p:spPr>
      </p:pic>
      <p:cxnSp>
        <p:nvCxnSpPr>
          <p:cNvPr id="79" name="Curved Connector 78">
            <a:extLst>
              <a:ext uri="{FF2B5EF4-FFF2-40B4-BE49-F238E27FC236}">
                <a16:creationId xmlns:a16="http://schemas.microsoft.com/office/drawing/2014/main" id="{6163C1DA-636A-4624-7E55-05AE07250A7D}"/>
              </a:ext>
            </a:extLst>
          </p:cNvPr>
          <p:cNvCxnSpPr>
            <a:cxnSpLocks/>
            <a:stCxn id="68" idx="3"/>
          </p:cNvCxnSpPr>
          <p:nvPr/>
        </p:nvCxnSpPr>
        <p:spPr>
          <a:xfrm flipV="1">
            <a:off x="5419357" y="1511710"/>
            <a:ext cx="1306313" cy="923308"/>
          </a:xfrm>
          <a:prstGeom prst="curvedConnector3">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a:extLst>
              <a:ext uri="{FF2B5EF4-FFF2-40B4-BE49-F238E27FC236}">
                <a16:creationId xmlns:a16="http://schemas.microsoft.com/office/drawing/2014/main" id="{2B71E719-1FDD-F66F-6658-8406C32547D7}"/>
              </a:ext>
            </a:extLst>
          </p:cNvPr>
          <p:cNvCxnSpPr>
            <a:cxnSpLocks/>
            <a:stCxn id="68" idx="3"/>
            <a:endCxn id="65" idx="1"/>
          </p:cNvCxnSpPr>
          <p:nvPr/>
        </p:nvCxnSpPr>
        <p:spPr>
          <a:xfrm>
            <a:off x="5419357" y="2435018"/>
            <a:ext cx="1306313" cy="994442"/>
          </a:xfrm>
          <a:prstGeom prst="curvedConnector3">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950DF940-D5BC-25BE-0B0F-98224FE4E4BF}"/>
              </a:ext>
            </a:extLst>
          </p:cNvPr>
          <p:cNvCxnSpPr>
            <a:cxnSpLocks/>
          </p:cNvCxnSpPr>
          <p:nvPr/>
        </p:nvCxnSpPr>
        <p:spPr>
          <a:xfrm>
            <a:off x="7144770" y="1511050"/>
            <a:ext cx="189222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44B31408-D3C3-4876-CC72-D691BE805ECE}"/>
              </a:ext>
            </a:extLst>
          </p:cNvPr>
          <p:cNvCxnSpPr>
            <a:cxnSpLocks/>
          </p:cNvCxnSpPr>
          <p:nvPr/>
        </p:nvCxnSpPr>
        <p:spPr>
          <a:xfrm>
            <a:off x="7144770" y="3444611"/>
            <a:ext cx="189222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CAB38A2C-4735-7B61-C101-42F0E9CD3B6A}"/>
              </a:ext>
            </a:extLst>
          </p:cNvPr>
          <p:cNvSpPr txBox="1"/>
          <p:nvPr/>
        </p:nvSpPr>
        <p:spPr>
          <a:xfrm>
            <a:off x="8980089" y="1218663"/>
            <a:ext cx="2642070" cy="584775"/>
          </a:xfrm>
          <a:prstGeom prst="rect">
            <a:avLst/>
          </a:prstGeom>
          <a:noFill/>
        </p:spPr>
        <p:txBody>
          <a:bodyPr wrap="none" rtlCol="0">
            <a:spAutoFit/>
          </a:bodyPr>
          <a:lstStyle>
            <a:defPPr>
              <a:defRPr lang="en-US"/>
            </a:defPPr>
            <a:lvl1pPr>
              <a:defRPr sz="2000">
                <a:latin typeface="Helvetica Light" panose="020B0403020202020204" pitchFamily="34" charset="0"/>
                <a:cs typeface="Arial" panose="020B0604020202020204" pitchFamily="34" charset="0"/>
              </a:defRPr>
            </a:lvl1pPr>
          </a:lstStyle>
          <a:p>
            <a:r>
              <a:rPr lang="en-US" sz="3200" dirty="0"/>
              <a:t> Performance</a:t>
            </a:r>
          </a:p>
        </p:txBody>
      </p:sp>
      <p:sp>
        <p:nvSpPr>
          <p:cNvPr id="131" name="TextBox 130">
            <a:extLst>
              <a:ext uri="{FF2B5EF4-FFF2-40B4-BE49-F238E27FC236}">
                <a16:creationId xmlns:a16="http://schemas.microsoft.com/office/drawing/2014/main" id="{7422490A-D265-7074-4D80-2F7E040B2ED9}"/>
              </a:ext>
            </a:extLst>
          </p:cNvPr>
          <p:cNvSpPr txBox="1"/>
          <p:nvPr/>
        </p:nvSpPr>
        <p:spPr>
          <a:xfrm>
            <a:off x="9093901" y="3162618"/>
            <a:ext cx="2528256" cy="584775"/>
          </a:xfrm>
          <a:prstGeom prst="rect">
            <a:avLst/>
          </a:prstGeom>
          <a:noFill/>
        </p:spPr>
        <p:txBody>
          <a:bodyPr wrap="none" rtlCol="0">
            <a:spAutoFit/>
          </a:bodyPr>
          <a:lstStyle>
            <a:defPPr>
              <a:defRPr lang="en-US"/>
            </a:defPPr>
            <a:lvl1pPr>
              <a:defRPr sz="2000">
                <a:latin typeface="Helvetica Light" panose="020B0403020202020204" pitchFamily="34" charset="0"/>
                <a:cs typeface="Arial" panose="020B0604020202020204" pitchFamily="34" charset="0"/>
              </a:defRPr>
            </a:lvl1pPr>
          </a:lstStyle>
          <a:p>
            <a:r>
              <a:rPr lang="en-US" sz="3200" dirty="0"/>
              <a:t>Performance</a:t>
            </a:r>
          </a:p>
        </p:txBody>
      </p:sp>
      <p:sp>
        <p:nvSpPr>
          <p:cNvPr id="4" name="Slide Number Placeholder 3">
            <a:extLst>
              <a:ext uri="{FF2B5EF4-FFF2-40B4-BE49-F238E27FC236}">
                <a16:creationId xmlns:a16="http://schemas.microsoft.com/office/drawing/2014/main" id="{611B82AD-CC7B-2EC7-7834-55048326ACCC}"/>
              </a:ext>
            </a:extLst>
          </p:cNvPr>
          <p:cNvSpPr>
            <a:spLocks noGrp="1"/>
          </p:cNvSpPr>
          <p:nvPr>
            <p:ph type="sldNum" sz="quarter" idx="12"/>
          </p:nvPr>
        </p:nvSpPr>
        <p:spPr/>
        <p:txBody>
          <a:bodyPr/>
          <a:lstStyle/>
          <a:p>
            <a:fld id="{E373F727-E7F8-2D41-87B8-0A2D76C380FA}" type="slidenum">
              <a:rPr lang="en-US" smtClean="0"/>
              <a:t>54</a:t>
            </a:fld>
            <a:endParaRPr lang="en-US"/>
          </a:p>
        </p:txBody>
      </p:sp>
    </p:spTree>
    <p:extLst>
      <p:ext uri="{BB962C8B-B14F-4D97-AF65-F5344CB8AC3E}">
        <p14:creationId xmlns:p14="http://schemas.microsoft.com/office/powerpoint/2010/main" val="40741869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7" name="Curved Connector 76">
            <a:extLst>
              <a:ext uri="{FF2B5EF4-FFF2-40B4-BE49-F238E27FC236}">
                <a16:creationId xmlns:a16="http://schemas.microsoft.com/office/drawing/2014/main" id="{4DD31B7C-B834-797A-EE55-3A68AF6DA6C4}"/>
              </a:ext>
            </a:extLst>
          </p:cNvPr>
          <p:cNvCxnSpPr>
            <a:cxnSpLocks/>
            <a:endCxn id="69" idx="1"/>
          </p:cNvCxnSpPr>
          <p:nvPr/>
        </p:nvCxnSpPr>
        <p:spPr>
          <a:xfrm flipV="1">
            <a:off x="2408629" y="2437439"/>
            <a:ext cx="1306036" cy="1140918"/>
          </a:xfrm>
          <a:prstGeom prst="curvedConnector3">
            <a:avLst>
              <a:gd name="adj1" fmla="val 50000"/>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FD2E90F-60F4-563C-B06A-CDA573F6B1AA}"/>
              </a:ext>
            </a:extLst>
          </p:cNvPr>
          <p:cNvSpPr txBox="1"/>
          <p:nvPr/>
        </p:nvSpPr>
        <p:spPr>
          <a:xfrm>
            <a:off x="972279" y="289488"/>
            <a:ext cx="10461518" cy="830997"/>
          </a:xfrm>
          <a:prstGeom prst="rect">
            <a:avLst/>
          </a:prstGeom>
          <a:noFill/>
        </p:spPr>
        <p:txBody>
          <a:bodyPr wrap="none" rtlCol="0">
            <a:spAutoFit/>
          </a:bodyPr>
          <a:lstStyle/>
          <a:p>
            <a:pPr algn="ctr"/>
            <a:r>
              <a:rPr lang="en-US" sz="4800" dirty="0">
                <a:latin typeface="Helvetica Light" panose="020B0403020202020204" pitchFamily="34" charset="0"/>
                <a:cs typeface="Arial" panose="020B0604020202020204" pitchFamily="34" charset="0"/>
              </a:rPr>
              <a:t>Later residuals cover harder samples</a:t>
            </a:r>
          </a:p>
        </p:txBody>
      </p:sp>
      <p:grpSp>
        <p:nvGrpSpPr>
          <p:cNvPr id="67" name="Group 66">
            <a:extLst>
              <a:ext uri="{FF2B5EF4-FFF2-40B4-BE49-F238E27FC236}">
                <a16:creationId xmlns:a16="http://schemas.microsoft.com/office/drawing/2014/main" id="{36D011E7-F1DD-9C6B-AC99-D331DE1D2DCD}"/>
              </a:ext>
            </a:extLst>
          </p:cNvPr>
          <p:cNvGrpSpPr/>
          <p:nvPr/>
        </p:nvGrpSpPr>
        <p:grpSpPr>
          <a:xfrm>
            <a:off x="23402" y="2607572"/>
            <a:ext cx="2451520" cy="2018131"/>
            <a:chOff x="4780227" y="1449072"/>
            <a:chExt cx="2451520" cy="2018131"/>
          </a:xfrm>
        </p:grpSpPr>
        <p:pic>
          <p:nvPicPr>
            <p:cNvPr id="62" name="Picture 61" descr="A black bird standing on grass&#10;&#10;Description automatically generated with medium confidence">
              <a:extLst>
                <a:ext uri="{FF2B5EF4-FFF2-40B4-BE49-F238E27FC236}">
                  <a16:creationId xmlns:a16="http://schemas.microsoft.com/office/drawing/2014/main" id="{D563CC22-45E7-C93A-7A33-D7154C2C33B4}"/>
                </a:ext>
              </a:extLst>
            </p:cNvPr>
            <p:cNvPicPr>
              <a:picLocks noChangeAspect="1"/>
            </p:cNvPicPr>
            <p:nvPr/>
          </p:nvPicPr>
          <p:blipFill>
            <a:blip r:embed="rId3"/>
            <a:stretch>
              <a:fillRect/>
            </a:stretch>
          </p:blipFill>
          <p:spPr>
            <a:xfrm>
              <a:off x="5460762" y="2184503"/>
              <a:ext cx="1094473" cy="875578"/>
            </a:xfrm>
            <a:prstGeom prst="rect">
              <a:avLst/>
            </a:prstGeom>
          </p:spPr>
        </p:pic>
        <p:pic>
          <p:nvPicPr>
            <p:cNvPr id="60" name="Picture 59" descr="A bird standing on a rock&#10;&#10;Description automatically generated">
              <a:extLst>
                <a:ext uri="{FF2B5EF4-FFF2-40B4-BE49-F238E27FC236}">
                  <a16:creationId xmlns:a16="http://schemas.microsoft.com/office/drawing/2014/main" id="{ECD11D4C-1C3A-9368-27DB-F26B1F0AAF2B}"/>
                </a:ext>
              </a:extLst>
            </p:cNvPr>
            <p:cNvPicPr>
              <a:picLocks noChangeAspect="1"/>
            </p:cNvPicPr>
            <p:nvPr/>
          </p:nvPicPr>
          <p:blipFill>
            <a:blip r:embed="rId4"/>
            <a:stretch>
              <a:fillRect/>
            </a:stretch>
          </p:blipFill>
          <p:spPr>
            <a:xfrm>
              <a:off x="6266368" y="1546349"/>
              <a:ext cx="952500" cy="863600"/>
            </a:xfrm>
            <a:prstGeom prst="rect">
              <a:avLst/>
            </a:prstGeom>
          </p:spPr>
        </p:pic>
        <p:pic>
          <p:nvPicPr>
            <p:cNvPr id="32" name="Picture 31" descr="A blue bird on a branch&#10;&#10;Description automatically generated with medium confidence">
              <a:extLst>
                <a:ext uri="{FF2B5EF4-FFF2-40B4-BE49-F238E27FC236}">
                  <a16:creationId xmlns:a16="http://schemas.microsoft.com/office/drawing/2014/main" id="{CC4A32CD-F1F8-C5C3-F93A-9BD048432CD4}"/>
                </a:ext>
              </a:extLst>
            </p:cNvPr>
            <p:cNvPicPr>
              <a:picLocks noChangeAspect="1"/>
            </p:cNvPicPr>
            <p:nvPr/>
          </p:nvPicPr>
          <p:blipFill>
            <a:blip r:embed="rId5"/>
            <a:stretch>
              <a:fillRect/>
            </a:stretch>
          </p:blipFill>
          <p:spPr>
            <a:xfrm>
              <a:off x="5372653" y="1449072"/>
              <a:ext cx="1163860" cy="769441"/>
            </a:xfrm>
            <a:prstGeom prst="rect">
              <a:avLst/>
            </a:prstGeom>
          </p:spPr>
        </p:pic>
        <p:pic>
          <p:nvPicPr>
            <p:cNvPr id="50" name="Picture 49" descr="A bird with a human head&#10;&#10;Description automatically generated with low confidence">
              <a:extLst>
                <a:ext uri="{FF2B5EF4-FFF2-40B4-BE49-F238E27FC236}">
                  <a16:creationId xmlns:a16="http://schemas.microsoft.com/office/drawing/2014/main" id="{84F81DDB-9DC9-ED64-F7C9-7532CC42312D}"/>
                </a:ext>
              </a:extLst>
            </p:cNvPr>
            <p:cNvPicPr>
              <a:picLocks noChangeAspect="1"/>
            </p:cNvPicPr>
            <p:nvPr/>
          </p:nvPicPr>
          <p:blipFill>
            <a:blip r:embed="rId6"/>
            <a:stretch>
              <a:fillRect/>
            </a:stretch>
          </p:blipFill>
          <p:spPr>
            <a:xfrm>
              <a:off x="4780227" y="1732196"/>
              <a:ext cx="926560" cy="1057717"/>
            </a:xfrm>
            <a:prstGeom prst="rect">
              <a:avLst/>
            </a:prstGeom>
          </p:spPr>
        </p:pic>
        <p:pic>
          <p:nvPicPr>
            <p:cNvPr id="56" name="Picture 55" descr="A bird sitting on a branch&#10;&#10;Description automatically generated with medium confidence">
              <a:extLst>
                <a:ext uri="{FF2B5EF4-FFF2-40B4-BE49-F238E27FC236}">
                  <a16:creationId xmlns:a16="http://schemas.microsoft.com/office/drawing/2014/main" id="{896A2DA8-1F1F-4C3C-B9B6-AC456B20F3AF}"/>
                </a:ext>
              </a:extLst>
            </p:cNvPr>
            <p:cNvPicPr>
              <a:picLocks noChangeAspect="1"/>
            </p:cNvPicPr>
            <p:nvPr/>
          </p:nvPicPr>
          <p:blipFill>
            <a:blip r:embed="rId7"/>
            <a:stretch>
              <a:fillRect/>
            </a:stretch>
          </p:blipFill>
          <p:spPr>
            <a:xfrm>
              <a:off x="4874508" y="2538583"/>
              <a:ext cx="940881" cy="844911"/>
            </a:xfrm>
            <a:prstGeom prst="rect">
              <a:avLst/>
            </a:prstGeom>
          </p:spPr>
        </p:pic>
        <p:pic>
          <p:nvPicPr>
            <p:cNvPr id="64" name="Picture 63" descr="A bird on a branch&#10;&#10;Description automatically generated with low confidence">
              <a:extLst>
                <a:ext uri="{FF2B5EF4-FFF2-40B4-BE49-F238E27FC236}">
                  <a16:creationId xmlns:a16="http://schemas.microsoft.com/office/drawing/2014/main" id="{0DDB7652-2357-CCCE-DC45-F767661F1380}"/>
                </a:ext>
              </a:extLst>
            </p:cNvPr>
            <p:cNvPicPr>
              <a:picLocks noChangeAspect="1"/>
            </p:cNvPicPr>
            <p:nvPr/>
          </p:nvPicPr>
          <p:blipFill>
            <a:blip r:embed="rId8"/>
            <a:stretch>
              <a:fillRect/>
            </a:stretch>
          </p:blipFill>
          <p:spPr>
            <a:xfrm>
              <a:off x="5721758" y="3048103"/>
              <a:ext cx="635000" cy="419100"/>
            </a:xfrm>
            <a:prstGeom prst="rect">
              <a:avLst/>
            </a:prstGeom>
          </p:spPr>
        </p:pic>
        <p:pic>
          <p:nvPicPr>
            <p:cNvPr id="54" name="Picture 53" descr="A bird on a tree&#10;&#10;Description automatically generated with medium confidence">
              <a:extLst>
                <a:ext uri="{FF2B5EF4-FFF2-40B4-BE49-F238E27FC236}">
                  <a16:creationId xmlns:a16="http://schemas.microsoft.com/office/drawing/2014/main" id="{B10E9A1D-8FA5-A40D-0C08-25C096F198E2}"/>
                </a:ext>
              </a:extLst>
            </p:cNvPr>
            <p:cNvPicPr>
              <a:picLocks noChangeAspect="1"/>
            </p:cNvPicPr>
            <p:nvPr/>
          </p:nvPicPr>
          <p:blipFill>
            <a:blip r:embed="rId9"/>
            <a:stretch>
              <a:fillRect/>
            </a:stretch>
          </p:blipFill>
          <p:spPr>
            <a:xfrm>
              <a:off x="6285090" y="2286111"/>
              <a:ext cx="946657" cy="1057717"/>
            </a:xfrm>
            <a:prstGeom prst="rect">
              <a:avLst/>
            </a:prstGeom>
          </p:spPr>
        </p:pic>
      </p:grpSp>
      <p:pic>
        <p:nvPicPr>
          <p:cNvPr id="65" name="Picture 64">
            <a:extLst>
              <a:ext uri="{FF2B5EF4-FFF2-40B4-BE49-F238E27FC236}">
                <a16:creationId xmlns:a16="http://schemas.microsoft.com/office/drawing/2014/main" id="{FE595105-251E-3442-461F-3556D0163A05}"/>
              </a:ext>
            </a:extLst>
          </p:cNvPr>
          <p:cNvPicPr>
            <a:picLocks noChangeAspect="1"/>
          </p:cNvPicPr>
          <p:nvPr/>
        </p:nvPicPr>
        <p:blipFill>
          <a:blip r:embed="rId10"/>
          <a:stretch>
            <a:fillRect/>
          </a:stretch>
        </p:blipFill>
        <p:spPr>
          <a:xfrm>
            <a:off x="6725670" y="3175460"/>
            <a:ext cx="419100" cy="508000"/>
          </a:xfrm>
          <a:prstGeom prst="rect">
            <a:avLst/>
          </a:prstGeom>
        </p:spPr>
      </p:pic>
      <p:pic>
        <p:nvPicPr>
          <p:cNvPr id="68" name="Picture 67" descr="A bird standing on a rock&#10;&#10;Description automatically generated">
            <a:extLst>
              <a:ext uri="{FF2B5EF4-FFF2-40B4-BE49-F238E27FC236}">
                <a16:creationId xmlns:a16="http://schemas.microsoft.com/office/drawing/2014/main" id="{F3C454AA-301F-9B01-3783-C7413E780FAE}"/>
              </a:ext>
            </a:extLst>
          </p:cNvPr>
          <p:cNvPicPr>
            <a:picLocks noChangeAspect="1"/>
          </p:cNvPicPr>
          <p:nvPr/>
        </p:nvPicPr>
        <p:blipFill>
          <a:blip r:embed="rId4"/>
          <a:stretch>
            <a:fillRect/>
          </a:stretch>
        </p:blipFill>
        <p:spPr>
          <a:xfrm>
            <a:off x="4466857" y="2003218"/>
            <a:ext cx="952500" cy="863600"/>
          </a:xfrm>
          <a:prstGeom prst="rect">
            <a:avLst/>
          </a:prstGeom>
        </p:spPr>
      </p:pic>
      <p:pic>
        <p:nvPicPr>
          <p:cNvPr id="69" name="Picture 68" descr="A bird with a human head&#10;&#10;Description automatically generated with low confidence">
            <a:extLst>
              <a:ext uri="{FF2B5EF4-FFF2-40B4-BE49-F238E27FC236}">
                <a16:creationId xmlns:a16="http://schemas.microsoft.com/office/drawing/2014/main" id="{A61B8FFF-B922-91B0-0DEB-25627D48F323}"/>
              </a:ext>
            </a:extLst>
          </p:cNvPr>
          <p:cNvPicPr>
            <a:picLocks noChangeAspect="1"/>
          </p:cNvPicPr>
          <p:nvPr/>
        </p:nvPicPr>
        <p:blipFill>
          <a:blip r:embed="rId6"/>
          <a:stretch>
            <a:fillRect/>
          </a:stretch>
        </p:blipFill>
        <p:spPr>
          <a:xfrm>
            <a:off x="3714665" y="2008060"/>
            <a:ext cx="752272" cy="858758"/>
          </a:xfrm>
          <a:prstGeom prst="rect">
            <a:avLst/>
          </a:prstGeom>
        </p:spPr>
      </p:pic>
      <p:pic>
        <p:nvPicPr>
          <p:cNvPr id="71" name="Picture 70">
            <a:extLst>
              <a:ext uri="{FF2B5EF4-FFF2-40B4-BE49-F238E27FC236}">
                <a16:creationId xmlns:a16="http://schemas.microsoft.com/office/drawing/2014/main" id="{F05E76C9-F2A6-57E0-5516-23D0835D455F}"/>
              </a:ext>
            </a:extLst>
          </p:cNvPr>
          <p:cNvPicPr>
            <a:picLocks noChangeAspect="1"/>
          </p:cNvPicPr>
          <p:nvPr/>
        </p:nvPicPr>
        <p:blipFill>
          <a:blip r:embed="rId11"/>
          <a:stretch>
            <a:fillRect/>
          </a:stretch>
        </p:blipFill>
        <p:spPr>
          <a:xfrm>
            <a:off x="6725670" y="1120485"/>
            <a:ext cx="434479" cy="512064"/>
          </a:xfrm>
          <a:prstGeom prst="rect">
            <a:avLst/>
          </a:prstGeom>
        </p:spPr>
      </p:pic>
      <p:cxnSp>
        <p:nvCxnSpPr>
          <p:cNvPr id="79" name="Curved Connector 78">
            <a:extLst>
              <a:ext uri="{FF2B5EF4-FFF2-40B4-BE49-F238E27FC236}">
                <a16:creationId xmlns:a16="http://schemas.microsoft.com/office/drawing/2014/main" id="{6163C1DA-636A-4624-7E55-05AE07250A7D}"/>
              </a:ext>
            </a:extLst>
          </p:cNvPr>
          <p:cNvCxnSpPr>
            <a:cxnSpLocks/>
            <a:stCxn id="68" idx="3"/>
          </p:cNvCxnSpPr>
          <p:nvPr/>
        </p:nvCxnSpPr>
        <p:spPr>
          <a:xfrm flipV="1">
            <a:off x="5419357" y="1511710"/>
            <a:ext cx="1306313" cy="923308"/>
          </a:xfrm>
          <a:prstGeom prst="curvedConnector3">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a:extLst>
              <a:ext uri="{FF2B5EF4-FFF2-40B4-BE49-F238E27FC236}">
                <a16:creationId xmlns:a16="http://schemas.microsoft.com/office/drawing/2014/main" id="{2B71E719-1FDD-F66F-6658-8406C32547D7}"/>
              </a:ext>
            </a:extLst>
          </p:cNvPr>
          <p:cNvCxnSpPr>
            <a:cxnSpLocks/>
            <a:stCxn id="68" idx="3"/>
            <a:endCxn id="65" idx="1"/>
          </p:cNvCxnSpPr>
          <p:nvPr/>
        </p:nvCxnSpPr>
        <p:spPr>
          <a:xfrm>
            <a:off x="5419357" y="2435018"/>
            <a:ext cx="1306313" cy="994442"/>
          </a:xfrm>
          <a:prstGeom prst="curvedConnector3">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950DF940-D5BC-25BE-0B0F-98224FE4E4BF}"/>
              </a:ext>
            </a:extLst>
          </p:cNvPr>
          <p:cNvCxnSpPr>
            <a:cxnSpLocks/>
          </p:cNvCxnSpPr>
          <p:nvPr/>
        </p:nvCxnSpPr>
        <p:spPr>
          <a:xfrm>
            <a:off x="7144770" y="1511050"/>
            <a:ext cx="189222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44B31408-D3C3-4876-CC72-D691BE805ECE}"/>
              </a:ext>
            </a:extLst>
          </p:cNvPr>
          <p:cNvCxnSpPr>
            <a:cxnSpLocks/>
          </p:cNvCxnSpPr>
          <p:nvPr/>
        </p:nvCxnSpPr>
        <p:spPr>
          <a:xfrm>
            <a:off x="7144770" y="3444611"/>
            <a:ext cx="189222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CAB38A2C-4735-7B61-C101-42F0E9CD3B6A}"/>
              </a:ext>
            </a:extLst>
          </p:cNvPr>
          <p:cNvSpPr txBox="1"/>
          <p:nvPr/>
        </p:nvSpPr>
        <p:spPr>
          <a:xfrm>
            <a:off x="8980089" y="1218663"/>
            <a:ext cx="2643672" cy="584775"/>
          </a:xfrm>
          <a:prstGeom prst="rect">
            <a:avLst/>
          </a:prstGeom>
          <a:noFill/>
        </p:spPr>
        <p:txBody>
          <a:bodyPr wrap="none" rtlCol="0">
            <a:spAutoFit/>
          </a:bodyPr>
          <a:lstStyle>
            <a:defPPr>
              <a:defRPr lang="en-US"/>
            </a:defPPr>
            <a:lvl1pPr>
              <a:defRPr sz="3200">
                <a:latin typeface="Helvetica Light" panose="020B0403020202020204" pitchFamily="34" charset="0"/>
                <a:cs typeface="Arial" panose="020B0604020202020204" pitchFamily="34" charset="0"/>
              </a:defRPr>
            </a:lvl1pPr>
          </a:lstStyle>
          <a:p>
            <a:r>
              <a:rPr lang="en-US" dirty="0"/>
              <a:t> Performance</a:t>
            </a:r>
          </a:p>
        </p:txBody>
      </p:sp>
      <p:sp>
        <p:nvSpPr>
          <p:cNvPr id="131" name="TextBox 130">
            <a:extLst>
              <a:ext uri="{FF2B5EF4-FFF2-40B4-BE49-F238E27FC236}">
                <a16:creationId xmlns:a16="http://schemas.microsoft.com/office/drawing/2014/main" id="{7422490A-D265-7074-4D80-2F7E040B2ED9}"/>
              </a:ext>
            </a:extLst>
          </p:cNvPr>
          <p:cNvSpPr txBox="1"/>
          <p:nvPr/>
        </p:nvSpPr>
        <p:spPr>
          <a:xfrm>
            <a:off x="9093901" y="3162618"/>
            <a:ext cx="2529860" cy="584775"/>
          </a:xfrm>
          <a:prstGeom prst="rect">
            <a:avLst/>
          </a:prstGeom>
          <a:noFill/>
        </p:spPr>
        <p:txBody>
          <a:bodyPr wrap="none" rtlCol="0">
            <a:spAutoFit/>
          </a:bodyPr>
          <a:lstStyle/>
          <a:p>
            <a:pPr algn="ctr"/>
            <a:r>
              <a:rPr lang="en-US" sz="3200" dirty="0">
                <a:latin typeface="Helvetica Light" panose="020B0403020202020204" pitchFamily="34" charset="0"/>
                <a:cs typeface="Arial" panose="020B0604020202020204" pitchFamily="34" charset="0"/>
              </a:rPr>
              <a:t>Performance</a:t>
            </a:r>
          </a:p>
        </p:txBody>
      </p:sp>
      <p:grpSp>
        <p:nvGrpSpPr>
          <p:cNvPr id="143" name="Group 142">
            <a:extLst>
              <a:ext uri="{FF2B5EF4-FFF2-40B4-BE49-F238E27FC236}">
                <a16:creationId xmlns:a16="http://schemas.microsoft.com/office/drawing/2014/main" id="{BBBF2ED0-6082-1611-18BE-61D29E8EE802}"/>
              </a:ext>
            </a:extLst>
          </p:cNvPr>
          <p:cNvGrpSpPr/>
          <p:nvPr/>
        </p:nvGrpSpPr>
        <p:grpSpPr>
          <a:xfrm>
            <a:off x="9270593" y="1745490"/>
            <a:ext cx="1891865" cy="1528095"/>
            <a:chOff x="7762806" y="4508810"/>
            <a:chExt cx="1891865" cy="1528095"/>
          </a:xfrm>
        </p:grpSpPr>
        <p:sp>
          <p:nvSpPr>
            <p:cNvPr id="144" name="Down Arrow 143">
              <a:extLst>
                <a:ext uri="{FF2B5EF4-FFF2-40B4-BE49-F238E27FC236}">
                  <a16:creationId xmlns:a16="http://schemas.microsoft.com/office/drawing/2014/main" id="{9F1C971B-F1C1-AA3E-B9F7-AC4EE32E37E9}"/>
                </a:ext>
              </a:extLst>
            </p:cNvPr>
            <p:cNvSpPr/>
            <p:nvPr/>
          </p:nvSpPr>
          <p:spPr>
            <a:xfrm rot="10800000">
              <a:off x="8989221" y="4508810"/>
              <a:ext cx="484632" cy="1527115"/>
            </a:xfrm>
            <a:prstGeom prst="downArrow">
              <a:avLst/>
            </a:prstGeom>
            <a:solidFill>
              <a:schemeClr val="tx1">
                <a:lumMod val="50000"/>
                <a:lumOff val="5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Down Arrow 144">
              <a:extLst>
                <a:ext uri="{FF2B5EF4-FFF2-40B4-BE49-F238E27FC236}">
                  <a16:creationId xmlns:a16="http://schemas.microsoft.com/office/drawing/2014/main" id="{BE60EF49-AF2F-1014-00EA-7631231FBE55}"/>
                </a:ext>
              </a:extLst>
            </p:cNvPr>
            <p:cNvSpPr/>
            <p:nvPr/>
          </p:nvSpPr>
          <p:spPr>
            <a:xfrm>
              <a:off x="7947868" y="4509790"/>
              <a:ext cx="484632" cy="1527115"/>
            </a:xfrm>
            <a:prstGeom prst="downArrow">
              <a:avLst/>
            </a:prstGeom>
            <a:solidFill>
              <a:schemeClr val="tx1">
                <a:lumMod val="50000"/>
                <a:lumOff val="5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6" name="Group 145">
              <a:extLst>
                <a:ext uri="{FF2B5EF4-FFF2-40B4-BE49-F238E27FC236}">
                  <a16:creationId xmlns:a16="http://schemas.microsoft.com/office/drawing/2014/main" id="{DFC8D6EC-0556-CDFC-DEB6-73165702E4CF}"/>
                </a:ext>
              </a:extLst>
            </p:cNvPr>
            <p:cNvGrpSpPr/>
            <p:nvPr/>
          </p:nvGrpSpPr>
          <p:grpSpPr>
            <a:xfrm>
              <a:off x="7762806" y="5003677"/>
              <a:ext cx="1891865" cy="584776"/>
              <a:chOff x="9575028" y="2282043"/>
              <a:chExt cx="1891865" cy="584776"/>
            </a:xfrm>
          </p:grpSpPr>
          <p:sp>
            <p:nvSpPr>
              <p:cNvPr id="147" name="Rounded Rectangle 146">
                <a:extLst>
                  <a:ext uri="{FF2B5EF4-FFF2-40B4-BE49-F238E27FC236}">
                    <a16:creationId xmlns:a16="http://schemas.microsoft.com/office/drawing/2014/main" id="{2C70DCCB-385A-0359-1903-EAEB06A11D8E}"/>
                  </a:ext>
                </a:extLst>
              </p:cNvPr>
              <p:cNvSpPr/>
              <p:nvPr/>
            </p:nvSpPr>
            <p:spPr>
              <a:xfrm>
                <a:off x="9586248" y="2282043"/>
                <a:ext cx="1869423" cy="584776"/>
              </a:xfrm>
              <a:prstGeom prst="roundRect">
                <a:avLst/>
              </a:prstGeom>
              <a:solidFill>
                <a:schemeClr val="tx2">
                  <a:lumMod val="20000"/>
                  <a:lumOff val="80000"/>
                </a:schemeClr>
              </a:solidFill>
              <a:ln w="158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TextBox 147">
                <a:extLst>
                  <a:ext uri="{FF2B5EF4-FFF2-40B4-BE49-F238E27FC236}">
                    <a16:creationId xmlns:a16="http://schemas.microsoft.com/office/drawing/2014/main" id="{63B230AA-270C-F0E7-B563-E31845820DEC}"/>
                  </a:ext>
                </a:extLst>
              </p:cNvPr>
              <p:cNvSpPr txBox="1"/>
              <p:nvPr/>
            </p:nvSpPr>
            <p:spPr>
              <a:xfrm>
                <a:off x="9586249" y="2282043"/>
                <a:ext cx="1869423" cy="584775"/>
              </a:xfrm>
              <a:prstGeom prst="rect">
                <a:avLst/>
              </a:prstGeom>
              <a:noFill/>
            </p:spPr>
            <p:txBody>
              <a:bodyPr wrap="none" rtlCol="0">
                <a:spAutoFit/>
              </a:bodyPr>
              <a:lstStyle>
                <a:defPPr>
                  <a:defRPr lang="en-US"/>
                </a:defPPr>
                <a:lvl1pPr algn="ctr">
                  <a:defRPr sz="3200">
                    <a:latin typeface="Helvetica Light" panose="020B0403020202020204" pitchFamily="34" charset="0"/>
                    <a:cs typeface="Arial" panose="020B0604020202020204" pitchFamily="34" charset="0"/>
                  </a:defRPr>
                </a:lvl1pPr>
              </a:lstStyle>
              <a:p>
                <a:r>
                  <a:rPr lang="en-US" dirty="0"/>
                  <a:t>Compare</a:t>
                </a:r>
              </a:p>
            </p:txBody>
          </p:sp>
        </p:grpSp>
      </p:grpSp>
      <p:sp>
        <p:nvSpPr>
          <p:cNvPr id="4" name="Slide Number Placeholder 3">
            <a:extLst>
              <a:ext uri="{FF2B5EF4-FFF2-40B4-BE49-F238E27FC236}">
                <a16:creationId xmlns:a16="http://schemas.microsoft.com/office/drawing/2014/main" id="{DE1AA8E4-351A-7F39-C648-E87AF0761EE4}"/>
              </a:ext>
            </a:extLst>
          </p:cNvPr>
          <p:cNvSpPr>
            <a:spLocks noGrp="1"/>
          </p:cNvSpPr>
          <p:nvPr>
            <p:ph type="sldNum" sz="quarter" idx="12"/>
          </p:nvPr>
        </p:nvSpPr>
        <p:spPr/>
        <p:txBody>
          <a:bodyPr/>
          <a:lstStyle/>
          <a:p>
            <a:fld id="{E373F727-E7F8-2D41-87B8-0A2D76C380FA}" type="slidenum">
              <a:rPr lang="en-US" smtClean="0"/>
              <a:t>55</a:t>
            </a:fld>
            <a:endParaRPr lang="en-US"/>
          </a:p>
        </p:txBody>
      </p:sp>
    </p:spTree>
    <p:extLst>
      <p:ext uri="{BB962C8B-B14F-4D97-AF65-F5344CB8AC3E}">
        <p14:creationId xmlns:p14="http://schemas.microsoft.com/office/powerpoint/2010/main" val="38708763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7" name="Curved Connector 76">
            <a:extLst>
              <a:ext uri="{FF2B5EF4-FFF2-40B4-BE49-F238E27FC236}">
                <a16:creationId xmlns:a16="http://schemas.microsoft.com/office/drawing/2014/main" id="{4DD31B7C-B834-797A-EE55-3A68AF6DA6C4}"/>
              </a:ext>
            </a:extLst>
          </p:cNvPr>
          <p:cNvCxnSpPr>
            <a:cxnSpLocks/>
            <a:endCxn id="69" idx="1"/>
          </p:cNvCxnSpPr>
          <p:nvPr/>
        </p:nvCxnSpPr>
        <p:spPr>
          <a:xfrm flipV="1">
            <a:off x="2408629" y="2437439"/>
            <a:ext cx="1306036" cy="1140918"/>
          </a:xfrm>
          <a:prstGeom prst="curvedConnector3">
            <a:avLst>
              <a:gd name="adj1" fmla="val 50000"/>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urved Connector 91">
            <a:extLst>
              <a:ext uri="{FF2B5EF4-FFF2-40B4-BE49-F238E27FC236}">
                <a16:creationId xmlns:a16="http://schemas.microsoft.com/office/drawing/2014/main" id="{21F08A46-8445-8EC1-B35F-EE15D4EFAB20}"/>
              </a:ext>
            </a:extLst>
          </p:cNvPr>
          <p:cNvCxnSpPr>
            <a:cxnSpLocks/>
            <a:endCxn id="74" idx="1"/>
          </p:cNvCxnSpPr>
          <p:nvPr/>
        </p:nvCxnSpPr>
        <p:spPr>
          <a:xfrm>
            <a:off x="2103984" y="3645955"/>
            <a:ext cx="1674294" cy="1502966"/>
          </a:xfrm>
          <a:prstGeom prst="curvedConnector3">
            <a:avLst>
              <a:gd name="adj1" fmla="val 50000"/>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524C54AE-5491-146D-4A92-8A29942B95FF}"/>
              </a:ext>
            </a:extLst>
          </p:cNvPr>
          <p:cNvSpPr/>
          <p:nvPr/>
        </p:nvSpPr>
        <p:spPr>
          <a:xfrm>
            <a:off x="174425" y="2900603"/>
            <a:ext cx="2234204" cy="12816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FD2E90F-60F4-563C-B06A-CDA573F6B1AA}"/>
              </a:ext>
            </a:extLst>
          </p:cNvPr>
          <p:cNvSpPr txBox="1"/>
          <p:nvPr/>
        </p:nvSpPr>
        <p:spPr>
          <a:xfrm>
            <a:off x="972279" y="289488"/>
            <a:ext cx="10461518" cy="830997"/>
          </a:xfrm>
          <a:prstGeom prst="rect">
            <a:avLst/>
          </a:prstGeom>
          <a:noFill/>
        </p:spPr>
        <p:txBody>
          <a:bodyPr wrap="none" rtlCol="0">
            <a:spAutoFit/>
          </a:bodyPr>
          <a:lstStyle/>
          <a:p>
            <a:pPr algn="ctr"/>
            <a:r>
              <a:rPr lang="en-US" sz="4800" dirty="0">
                <a:latin typeface="Helvetica Light" panose="020B0403020202020204" pitchFamily="34" charset="0"/>
                <a:cs typeface="Arial" panose="020B0604020202020204" pitchFamily="34" charset="0"/>
              </a:rPr>
              <a:t>Later residuals cover harder samples</a:t>
            </a:r>
          </a:p>
        </p:txBody>
      </p:sp>
      <p:grpSp>
        <p:nvGrpSpPr>
          <p:cNvPr id="67" name="Group 66">
            <a:extLst>
              <a:ext uri="{FF2B5EF4-FFF2-40B4-BE49-F238E27FC236}">
                <a16:creationId xmlns:a16="http://schemas.microsoft.com/office/drawing/2014/main" id="{36D011E7-F1DD-9C6B-AC99-D331DE1D2DCD}"/>
              </a:ext>
            </a:extLst>
          </p:cNvPr>
          <p:cNvGrpSpPr/>
          <p:nvPr/>
        </p:nvGrpSpPr>
        <p:grpSpPr>
          <a:xfrm>
            <a:off x="23402" y="2607572"/>
            <a:ext cx="2451520" cy="2018131"/>
            <a:chOff x="4780227" y="1449072"/>
            <a:chExt cx="2451520" cy="2018131"/>
          </a:xfrm>
        </p:grpSpPr>
        <p:pic>
          <p:nvPicPr>
            <p:cNvPr id="62" name="Picture 61" descr="A black bird standing on grass&#10;&#10;Description automatically generated with medium confidence">
              <a:extLst>
                <a:ext uri="{FF2B5EF4-FFF2-40B4-BE49-F238E27FC236}">
                  <a16:creationId xmlns:a16="http://schemas.microsoft.com/office/drawing/2014/main" id="{D563CC22-45E7-C93A-7A33-D7154C2C33B4}"/>
                </a:ext>
              </a:extLst>
            </p:cNvPr>
            <p:cNvPicPr>
              <a:picLocks noChangeAspect="1"/>
            </p:cNvPicPr>
            <p:nvPr/>
          </p:nvPicPr>
          <p:blipFill>
            <a:blip r:embed="rId2"/>
            <a:stretch>
              <a:fillRect/>
            </a:stretch>
          </p:blipFill>
          <p:spPr>
            <a:xfrm>
              <a:off x="5460762" y="2184503"/>
              <a:ext cx="1094473" cy="875578"/>
            </a:xfrm>
            <a:prstGeom prst="rect">
              <a:avLst/>
            </a:prstGeom>
          </p:spPr>
        </p:pic>
        <p:pic>
          <p:nvPicPr>
            <p:cNvPr id="60" name="Picture 59" descr="A bird standing on a rock&#10;&#10;Description automatically generated">
              <a:extLst>
                <a:ext uri="{FF2B5EF4-FFF2-40B4-BE49-F238E27FC236}">
                  <a16:creationId xmlns:a16="http://schemas.microsoft.com/office/drawing/2014/main" id="{ECD11D4C-1C3A-9368-27DB-F26B1F0AAF2B}"/>
                </a:ext>
              </a:extLst>
            </p:cNvPr>
            <p:cNvPicPr>
              <a:picLocks noChangeAspect="1"/>
            </p:cNvPicPr>
            <p:nvPr/>
          </p:nvPicPr>
          <p:blipFill>
            <a:blip r:embed="rId3"/>
            <a:stretch>
              <a:fillRect/>
            </a:stretch>
          </p:blipFill>
          <p:spPr>
            <a:xfrm>
              <a:off x="6266368" y="1546349"/>
              <a:ext cx="952500" cy="863600"/>
            </a:xfrm>
            <a:prstGeom prst="rect">
              <a:avLst/>
            </a:prstGeom>
          </p:spPr>
        </p:pic>
        <p:pic>
          <p:nvPicPr>
            <p:cNvPr id="32" name="Picture 31" descr="A blue bird on a branch&#10;&#10;Description automatically generated with medium confidence">
              <a:extLst>
                <a:ext uri="{FF2B5EF4-FFF2-40B4-BE49-F238E27FC236}">
                  <a16:creationId xmlns:a16="http://schemas.microsoft.com/office/drawing/2014/main" id="{CC4A32CD-F1F8-C5C3-F93A-9BD048432CD4}"/>
                </a:ext>
              </a:extLst>
            </p:cNvPr>
            <p:cNvPicPr>
              <a:picLocks noChangeAspect="1"/>
            </p:cNvPicPr>
            <p:nvPr/>
          </p:nvPicPr>
          <p:blipFill>
            <a:blip r:embed="rId4"/>
            <a:stretch>
              <a:fillRect/>
            </a:stretch>
          </p:blipFill>
          <p:spPr>
            <a:xfrm>
              <a:off x="5372653" y="1449072"/>
              <a:ext cx="1163860" cy="769441"/>
            </a:xfrm>
            <a:prstGeom prst="rect">
              <a:avLst/>
            </a:prstGeom>
          </p:spPr>
        </p:pic>
        <p:pic>
          <p:nvPicPr>
            <p:cNvPr id="50" name="Picture 49" descr="A bird with a human head&#10;&#10;Description automatically generated with low confidence">
              <a:extLst>
                <a:ext uri="{FF2B5EF4-FFF2-40B4-BE49-F238E27FC236}">
                  <a16:creationId xmlns:a16="http://schemas.microsoft.com/office/drawing/2014/main" id="{84F81DDB-9DC9-ED64-F7C9-7532CC42312D}"/>
                </a:ext>
              </a:extLst>
            </p:cNvPr>
            <p:cNvPicPr>
              <a:picLocks noChangeAspect="1"/>
            </p:cNvPicPr>
            <p:nvPr/>
          </p:nvPicPr>
          <p:blipFill>
            <a:blip r:embed="rId5"/>
            <a:stretch>
              <a:fillRect/>
            </a:stretch>
          </p:blipFill>
          <p:spPr>
            <a:xfrm>
              <a:off x="4780227" y="1732196"/>
              <a:ext cx="926560" cy="1057717"/>
            </a:xfrm>
            <a:prstGeom prst="rect">
              <a:avLst/>
            </a:prstGeom>
          </p:spPr>
        </p:pic>
        <p:pic>
          <p:nvPicPr>
            <p:cNvPr id="56" name="Picture 55" descr="A bird sitting on a branch&#10;&#10;Description automatically generated with medium confidence">
              <a:extLst>
                <a:ext uri="{FF2B5EF4-FFF2-40B4-BE49-F238E27FC236}">
                  <a16:creationId xmlns:a16="http://schemas.microsoft.com/office/drawing/2014/main" id="{896A2DA8-1F1F-4C3C-B9B6-AC456B20F3AF}"/>
                </a:ext>
              </a:extLst>
            </p:cNvPr>
            <p:cNvPicPr>
              <a:picLocks noChangeAspect="1"/>
            </p:cNvPicPr>
            <p:nvPr/>
          </p:nvPicPr>
          <p:blipFill>
            <a:blip r:embed="rId6"/>
            <a:stretch>
              <a:fillRect/>
            </a:stretch>
          </p:blipFill>
          <p:spPr>
            <a:xfrm>
              <a:off x="4874508" y="2538583"/>
              <a:ext cx="940881" cy="844911"/>
            </a:xfrm>
            <a:prstGeom prst="rect">
              <a:avLst/>
            </a:prstGeom>
          </p:spPr>
        </p:pic>
        <p:pic>
          <p:nvPicPr>
            <p:cNvPr id="64" name="Picture 63" descr="A bird on a branch&#10;&#10;Description automatically generated with low confidence">
              <a:extLst>
                <a:ext uri="{FF2B5EF4-FFF2-40B4-BE49-F238E27FC236}">
                  <a16:creationId xmlns:a16="http://schemas.microsoft.com/office/drawing/2014/main" id="{0DDB7652-2357-CCCE-DC45-F767661F1380}"/>
                </a:ext>
              </a:extLst>
            </p:cNvPr>
            <p:cNvPicPr>
              <a:picLocks noChangeAspect="1"/>
            </p:cNvPicPr>
            <p:nvPr/>
          </p:nvPicPr>
          <p:blipFill>
            <a:blip r:embed="rId7"/>
            <a:stretch>
              <a:fillRect/>
            </a:stretch>
          </p:blipFill>
          <p:spPr>
            <a:xfrm>
              <a:off x="5721758" y="3048103"/>
              <a:ext cx="635000" cy="419100"/>
            </a:xfrm>
            <a:prstGeom prst="rect">
              <a:avLst/>
            </a:prstGeom>
          </p:spPr>
        </p:pic>
        <p:pic>
          <p:nvPicPr>
            <p:cNvPr id="54" name="Picture 53" descr="A bird on a tree&#10;&#10;Description automatically generated with medium confidence">
              <a:extLst>
                <a:ext uri="{FF2B5EF4-FFF2-40B4-BE49-F238E27FC236}">
                  <a16:creationId xmlns:a16="http://schemas.microsoft.com/office/drawing/2014/main" id="{B10E9A1D-8FA5-A40D-0C08-25C096F198E2}"/>
                </a:ext>
              </a:extLst>
            </p:cNvPr>
            <p:cNvPicPr>
              <a:picLocks noChangeAspect="1"/>
            </p:cNvPicPr>
            <p:nvPr/>
          </p:nvPicPr>
          <p:blipFill>
            <a:blip r:embed="rId8"/>
            <a:stretch>
              <a:fillRect/>
            </a:stretch>
          </p:blipFill>
          <p:spPr>
            <a:xfrm>
              <a:off x="6285090" y="2286111"/>
              <a:ext cx="946657" cy="1057717"/>
            </a:xfrm>
            <a:prstGeom prst="rect">
              <a:avLst/>
            </a:prstGeom>
          </p:spPr>
        </p:pic>
      </p:grpSp>
      <p:pic>
        <p:nvPicPr>
          <p:cNvPr id="65" name="Picture 64">
            <a:extLst>
              <a:ext uri="{FF2B5EF4-FFF2-40B4-BE49-F238E27FC236}">
                <a16:creationId xmlns:a16="http://schemas.microsoft.com/office/drawing/2014/main" id="{FE595105-251E-3442-461F-3556D0163A05}"/>
              </a:ext>
            </a:extLst>
          </p:cNvPr>
          <p:cNvPicPr>
            <a:picLocks noChangeAspect="1"/>
          </p:cNvPicPr>
          <p:nvPr/>
        </p:nvPicPr>
        <p:blipFill>
          <a:blip r:embed="rId9"/>
          <a:stretch>
            <a:fillRect/>
          </a:stretch>
        </p:blipFill>
        <p:spPr>
          <a:xfrm>
            <a:off x="6725670" y="3175460"/>
            <a:ext cx="419100" cy="508000"/>
          </a:xfrm>
          <a:prstGeom prst="rect">
            <a:avLst/>
          </a:prstGeom>
        </p:spPr>
      </p:pic>
      <p:pic>
        <p:nvPicPr>
          <p:cNvPr id="68" name="Picture 67" descr="A bird standing on a rock&#10;&#10;Description automatically generated">
            <a:extLst>
              <a:ext uri="{FF2B5EF4-FFF2-40B4-BE49-F238E27FC236}">
                <a16:creationId xmlns:a16="http://schemas.microsoft.com/office/drawing/2014/main" id="{F3C454AA-301F-9B01-3783-C7413E780FAE}"/>
              </a:ext>
            </a:extLst>
          </p:cNvPr>
          <p:cNvPicPr>
            <a:picLocks noChangeAspect="1"/>
          </p:cNvPicPr>
          <p:nvPr/>
        </p:nvPicPr>
        <p:blipFill>
          <a:blip r:embed="rId3"/>
          <a:stretch>
            <a:fillRect/>
          </a:stretch>
        </p:blipFill>
        <p:spPr>
          <a:xfrm>
            <a:off x="4466857" y="2003218"/>
            <a:ext cx="952500" cy="863600"/>
          </a:xfrm>
          <a:prstGeom prst="rect">
            <a:avLst/>
          </a:prstGeom>
        </p:spPr>
      </p:pic>
      <p:pic>
        <p:nvPicPr>
          <p:cNvPr id="69" name="Picture 68" descr="A bird with a human head&#10;&#10;Description automatically generated with low confidence">
            <a:extLst>
              <a:ext uri="{FF2B5EF4-FFF2-40B4-BE49-F238E27FC236}">
                <a16:creationId xmlns:a16="http://schemas.microsoft.com/office/drawing/2014/main" id="{A61B8FFF-B922-91B0-0DEB-25627D48F323}"/>
              </a:ext>
            </a:extLst>
          </p:cNvPr>
          <p:cNvPicPr>
            <a:picLocks noChangeAspect="1"/>
          </p:cNvPicPr>
          <p:nvPr/>
        </p:nvPicPr>
        <p:blipFill>
          <a:blip r:embed="rId5"/>
          <a:stretch>
            <a:fillRect/>
          </a:stretch>
        </p:blipFill>
        <p:spPr>
          <a:xfrm>
            <a:off x="3714665" y="2008060"/>
            <a:ext cx="752272" cy="858758"/>
          </a:xfrm>
          <a:prstGeom prst="rect">
            <a:avLst/>
          </a:prstGeom>
        </p:spPr>
      </p:pic>
      <p:pic>
        <p:nvPicPr>
          <p:cNvPr id="71" name="Picture 70">
            <a:extLst>
              <a:ext uri="{FF2B5EF4-FFF2-40B4-BE49-F238E27FC236}">
                <a16:creationId xmlns:a16="http://schemas.microsoft.com/office/drawing/2014/main" id="{F05E76C9-F2A6-57E0-5516-23D0835D455F}"/>
              </a:ext>
            </a:extLst>
          </p:cNvPr>
          <p:cNvPicPr>
            <a:picLocks noChangeAspect="1"/>
          </p:cNvPicPr>
          <p:nvPr/>
        </p:nvPicPr>
        <p:blipFill>
          <a:blip r:embed="rId10"/>
          <a:stretch>
            <a:fillRect/>
          </a:stretch>
        </p:blipFill>
        <p:spPr>
          <a:xfrm>
            <a:off x="6725670" y="1120485"/>
            <a:ext cx="434479" cy="512064"/>
          </a:xfrm>
          <a:prstGeom prst="rect">
            <a:avLst/>
          </a:prstGeom>
        </p:spPr>
      </p:pic>
      <p:pic>
        <p:nvPicPr>
          <p:cNvPr id="72" name="Picture 71">
            <a:extLst>
              <a:ext uri="{FF2B5EF4-FFF2-40B4-BE49-F238E27FC236}">
                <a16:creationId xmlns:a16="http://schemas.microsoft.com/office/drawing/2014/main" id="{7DB3A31C-8E9B-6C18-5E5F-267F5C228AA2}"/>
              </a:ext>
            </a:extLst>
          </p:cNvPr>
          <p:cNvPicPr>
            <a:picLocks noChangeAspect="1"/>
          </p:cNvPicPr>
          <p:nvPr/>
        </p:nvPicPr>
        <p:blipFill>
          <a:blip r:embed="rId9"/>
          <a:stretch>
            <a:fillRect/>
          </a:stretch>
        </p:blipFill>
        <p:spPr>
          <a:xfrm>
            <a:off x="6725670" y="6164419"/>
            <a:ext cx="419100" cy="508000"/>
          </a:xfrm>
          <a:prstGeom prst="rect">
            <a:avLst/>
          </a:prstGeom>
        </p:spPr>
      </p:pic>
      <p:pic>
        <p:nvPicPr>
          <p:cNvPr id="73" name="Picture 72">
            <a:extLst>
              <a:ext uri="{FF2B5EF4-FFF2-40B4-BE49-F238E27FC236}">
                <a16:creationId xmlns:a16="http://schemas.microsoft.com/office/drawing/2014/main" id="{1B14800C-847D-88DE-92F8-274DC5084C2F}"/>
              </a:ext>
            </a:extLst>
          </p:cNvPr>
          <p:cNvPicPr>
            <a:picLocks noChangeAspect="1"/>
          </p:cNvPicPr>
          <p:nvPr/>
        </p:nvPicPr>
        <p:blipFill>
          <a:blip r:embed="rId11"/>
          <a:stretch>
            <a:fillRect/>
          </a:stretch>
        </p:blipFill>
        <p:spPr>
          <a:xfrm>
            <a:off x="6725670" y="3714276"/>
            <a:ext cx="449996" cy="512064"/>
          </a:xfrm>
          <a:prstGeom prst="rect">
            <a:avLst/>
          </a:prstGeom>
        </p:spPr>
      </p:pic>
      <p:pic>
        <p:nvPicPr>
          <p:cNvPr id="74" name="Picture 73" descr="A black bird standing on grass&#10;&#10;Description automatically generated with medium confidence">
            <a:extLst>
              <a:ext uri="{FF2B5EF4-FFF2-40B4-BE49-F238E27FC236}">
                <a16:creationId xmlns:a16="http://schemas.microsoft.com/office/drawing/2014/main" id="{18437C38-B3F8-D59E-6235-4BA2B04E6243}"/>
              </a:ext>
            </a:extLst>
          </p:cNvPr>
          <p:cNvPicPr>
            <a:picLocks noChangeAspect="1"/>
          </p:cNvPicPr>
          <p:nvPr/>
        </p:nvPicPr>
        <p:blipFill>
          <a:blip r:embed="rId2"/>
          <a:stretch>
            <a:fillRect/>
          </a:stretch>
        </p:blipFill>
        <p:spPr>
          <a:xfrm>
            <a:off x="3778278" y="4711132"/>
            <a:ext cx="1094473" cy="875578"/>
          </a:xfrm>
          <a:prstGeom prst="rect">
            <a:avLst/>
          </a:prstGeom>
        </p:spPr>
      </p:pic>
      <p:pic>
        <p:nvPicPr>
          <p:cNvPr id="75" name="Picture 74" descr="A bird on a tree&#10;&#10;Description automatically generated with medium confidence">
            <a:extLst>
              <a:ext uri="{FF2B5EF4-FFF2-40B4-BE49-F238E27FC236}">
                <a16:creationId xmlns:a16="http://schemas.microsoft.com/office/drawing/2014/main" id="{25AED901-725B-50C9-7A26-EDCBF3DB27AF}"/>
              </a:ext>
            </a:extLst>
          </p:cNvPr>
          <p:cNvPicPr>
            <a:picLocks noChangeAspect="1"/>
          </p:cNvPicPr>
          <p:nvPr/>
        </p:nvPicPr>
        <p:blipFill>
          <a:blip r:embed="rId8"/>
          <a:stretch>
            <a:fillRect/>
          </a:stretch>
        </p:blipFill>
        <p:spPr>
          <a:xfrm>
            <a:off x="4862450" y="4711132"/>
            <a:ext cx="783643" cy="875578"/>
          </a:xfrm>
          <a:prstGeom prst="rect">
            <a:avLst/>
          </a:prstGeom>
        </p:spPr>
      </p:pic>
      <p:cxnSp>
        <p:nvCxnSpPr>
          <p:cNvPr id="79" name="Curved Connector 78">
            <a:extLst>
              <a:ext uri="{FF2B5EF4-FFF2-40B4-BE49-F238E27FC236}">
                <a16:creationId xmlns:a16="http://schemas.microsoft.com/office/drawing/2014/main" id="{6163C1DA-636A-4624-7E55-05AE07250A7D}"/>
              </a:ext>
            </a:extLst>
          </p:cNvPr>
          <p:cNvCxnSpPr>
            <a:cxnSpLocks/>
            <a:stCxn id="68" idx="3"/>
          </p:cNvCxnSpPr>
          <p:nvPr/>
        </p:nvCxnSpPr>
        <p:spPr>
          <a:xfrm flipV="1">
            <a:off x="5419357" y="1511710"/>
            <a:ext cx="1306313" cy="923308"/>
          </a:xfrm>
          <a:prstGeom prst="curvedConnector3">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a:extLst>
              <a:ext uri="{FF2B5EF4-FFF2-40B4-BE49-F238E27FC236}">
                <a16:creationId xmlns:a16="http://schemas.microsoft.com/office/drawing/2014/main" id="{2B71E719-1FDD-F66F-6658-8406C32547D7}"/>
              </a:ext>
            </a:extLst>
          </p:cNvPr>
          <p:cNvCxnSpPr>
            <a:cxnSpLocks/>
            <a:stCxn id="68" idx="3"/>
            <a:endCxn id="65" idx="1"/>
          </p:cNvCxnSpPr>
          <p:nvPr/>
        </p:nvCxnSpPr>
        <p:spPr>
          <a:xfrm>
            <a:off x="5419357" y="2435018"/>
            <a:ext cx="1306313" cy="994442"/>
          </a:xfrm>
          <a:prstGeom prst="curvedConnector3">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urved Connector 85">
            <a:extLst>
              <a:ext uri="{FF2B5EF4-FFF2-40B4-BE49-F238E27FC236}">
                <a16:creationId xmlns:a16="http://schemas.microsoft.com/office/drawing/2014/main" id="{D07E34E5-50AC-FDB6-5DEB-986BE0C879ED}"/>
              </a:ext>
            </a:extLst>
          </p:cNvPr>
          <p:cNvCxnSpPr>
            <a:cxnSpLocks/>
            <a:stCxn id="75" idx="3"/>
            <a:endCxn id="72" idx="1"/>
          </p:cNvCxnSpPr>
          <p:nvPr/>
        </p:nvCxnSpPr>
        <p:spPr>
          <a:xfrm>
            <a:off x="5646093" y="5148921"/>
            <a:ext cx="1079577" cy="1269498"/>
          </a:xfrm>
          <a:prstGeom prst="curvedConnector3">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urved Connector 88">
            <a:extLst>
              <a:ext uri="{FF2B5EF4-FFF2-40B4-BE49-F238E27FC236}">
                <a16:creationId xmlns:a16="http://schemas.microsoft.com/office/drawing/2014/main" id="{1B2FF578-9D27-E9E1-01A0-265799EC5640}"/>
              </a:ext>
            </a:extLst>
          </p:cNvPr>
          <p:cNvCxnSpPr>
            <a:cxnSpLocks/>
            <a:stCxn id="75" idx="3"/>
          </p:cNvCxnSpPr>
          <p:nvPr/>
        </p:nvCxnSpPr>
        <p:spPr>
          <a:xfrm flipV="1">
            <a:off x="5646093" y="4119538"/>
            <a:ext cx="1079577" cy="1029383"/>
          </a:xfrm>
          <a:prstGeom prst="curvedConnector3">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950DF940-D5BC-25BE-0B0F-98224FE4E4BF}"/>
              </a:ext>
            </a:extLst>
          </p:cNvPr>
          <p:cNvCxnSpPr>
            <a:cxnSpLocks/>
          </p:cNvCxnSpPr>
          <p:nvPr/>
        </p:nvCxnSpPr>
        <p:spPr>
          <a:xfrm>
            <a:off x="7144770" y="1511050"/>
            <a:ext cx="189222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44B31408-D3C3-4876-CC72-D691BE805ECE}"/>
              </a:ext>
            </a:extLst>
          </p:cNvPr>
          <p:cNvCxnSpPr>
            <a:cxnSpLocks/>
          </p:cNvCxnSpPr>
          <p:nvPr/>
        </p:nvCxnSpPr>
        <p:spPr>
          <a:xfrm>
            <a:off x="7144770" y="3444611"/>
            <a:ext cx="189222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48706FC5-5D38-9F52-1A1F-CAD3CE881C06}"/>
              </a:ext>
            </a:extLst>
          </p:cNvPr>
          <p:cNvCxnSpPr>
            <a:cxnSpLocks/>
          </p:cNvCxnSpPr>
          <p:nvPr/>
        </p:nvCxnSpPr>
        <p:spPr>
          <a:xfrm>
            <a:off x="7144770" y="4106634"/>
            <a:ext cx="189222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0E9CF16E-9777-8DAD-505F-D519AD6E92B9}"/>
              </a:ext>
            </a:extLst>
          </p:cNvPr>
          <p:cNvCxnSpPr>
            <a:cxnSpLocks/>
          </p:cNvCxnSpPr>
          <p:nvPr/>
        </p:nvCxnSpPr>
        <p:spPr>
          <a:xfrm>
            <a:off x="7144770" y="6515852"/>
            <a:ext cx="189222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CAB38A2C-4735-7B61-C101-42F0E9CD3B6A}"/>
              </a:ext>
            </a:extLst>
          </p:cNvPr>
          <p:cNvSpPr txBox="1"/>
          <p:nvPr/>
        </p:nvSpPr>
        <p:spPr>
          <a:xfrm>
            <a:off x="8980089" y="1218663"/>
            <a:ext cx="2643672" cy="584775"/>
          </a:xfrm>
          <a:prstGeom prst="rect">
            <a:avLst/>
          </a:prstGeom>
          <a:noFill/>
        </p:spPr>
        <p:txBody>
          <a:bodyPr wrap="none" rtlCol="0">
            <a:spAutoFit/>
          </a:bodyPr>
          <a:lstStyle>
            <a:defPPr>
              <a:defRPr lang="en-US"/>
            </a:defPPr>
            <a:lvl1pPr>
              <a:defRPr sz="3200">
                <a:latin typeface="Helvetica Light" panose="020B0403020202020204" pitchFamily="34" charset="0"/>
                <a:cs typeface="Arial" panose="020B0604020202020204" pitchFamily="34" charset="0"/>
              </a:defRPr>
            </a:lvl1pPr>
          </a:lstStyle>
          <a:p>
            <a:r>
              <a:rPr lang="en-US" dirty="0"/>
              <a:t> Performance</a:t>
            </a:r>
          </a:p>
        </p:txBody>
      </p:sp>
      <p:sp>
        <p:nvSpPr>
          <p:cNvPr id="131" name="TextBox 130">
            <a:extLst>
              <a:ext uri="{FF2B5EF4-FFF2-40B4-BE49-F238E27FC236}">
                <a16:creationId xmlns:a16="http://schemas.microsoft.com/office/drawing/2014/main" id="{7422490A-D265-7074-4D80-2F7E040B2ED9}"/>
              </a:ext>
            </a:extLst>
          </p:cNvPr>
          <p:cNvSpPr txBox="1"/>
          <p:nvPr/>
        </p:nvSpPr>
        <p:spPr>
          <a:xfrm>
            <a:off x="9093901" y="3162618"/>
            <a:ext cx="2529860" cy="584775"/>
          </a:xfrm>
          <a:prstGeom prst="rect">
            <a:avLst/>
          </a:prstGeom>
          <a:noFill/>
        </p:spPr>
        <p:txBody>
          <a:bodyPr wrap="none" rtlCol="0">
            <a:spAutoFit/>
          </a:bodyPr>
          <a:lstStyle/>
          <a:p>
            <a:pPr algn="ctr"/>
            <a:r>
              <a:rPr lang="en-US" sz="3200" dirty="0">
                <a:latin typeface="Helvetica Light" panose="020B0403020202020204" pitchFamily="34" charset="0"/>
                <a:cs typeface="Arial" panose="020B0604020202020204" pitchFamily="34" charset="0"/>
              </a:rPr>
              <a:t>Performance</a:t>
            </a:r>
          </a:p>
        </p:txBody>
      </p:sp>
      <p:sp>
        <p:nvSpPr>
          <p:cNvPr id="132" name="TextBox 131">
            <a:extLst>
              <a:ext uri="{FF2B5EF4-FFF2-40B4-BE49-F238E27FC236}">
                <a16:creationId xmlns:a16="http://schemas.microsoft.com/office/drawing/2014/main" id="{15FD95E6-AD09-EEA8-7683-35F820E02CEC}"/>
              </a:ext>
            </a:extLst>
          </p:cNvPr>
          <p:cNvSpPr txBox="1"/>
          <p:nvPr/>
        </p:nvSpPr>
        <p:spPr>
          <a:xfrm>
            <a:off x="9093901" y="3814247"/>
            <a:ext cx="2529860" cy="584775"/>
          </a:xfrm>
          <a:prstGeom prst="rect">
            <a:avLst/>
          </a:prstGeom>
          <a:noFill/>
        </p:spPr>
        <p:txBody>
          <a:bodyPr wrap="none" rtlCol="0">
            <a:spAutoFit/>
          </a:bodyPr>
          <a:lstStyle/>
          <a:p>
            <a:pPr algn="ctr"/>
            <a:r>
              <a:rPr lang="en-US" sz="3200" dirty="0">
                <a:latin typeface="Helvetica Light" panose="020B0403020202020204" pitchFamily="34" charset="0"/>
                <a:cs typeface="Arial" panose="020B0604020202020204" pitchFamily="34" charset="0"/>
              </a:rPr>
              <a:t>Performance</a:t>
            </a:r>
          </a:p>
        </p:txBody>
      </p:sp>
      <p:sp>
        <p:nvSpPr>
          <p:cNvPr id="133" name="TextBox 132">
            <a:extLst>
              <a:ext uri="{FF2B5EF4-FFF2-40B4-BE49-F238E27FC236}">
                <a16:creationId xmlns:a16="http://schemas.microsoft.com/office/drawing/2014/main" id="{7969DF10-D6D3-9D92-111A-BBC0EEF8EBC4}"/>
              </a:ext>
            </a:extLst>
          </p:cNvPr>
          <p:cNvSpPr txBox="1"/>
          <p:nvPr/>
        </p:nvSpPr>
        <p:spPr>
          <a:xfrm>
            <a:off x="9093901" y="6223464"/>
            <a:ext cx="2529860" cy="584775"/>
          </a:xfrm>
          <a:prstGeom prst="rect">
            <a:avLst/>
          </a:prstGeom>
          <a:noFill/>
        </p:spPr>
        <p:txBody>
          <a:bodyPr wrap="none" rtlCol="0">
            <a:spAutoFit/>
          </a:bodyPr>
          <a:lstStyle>
            <a:defPPr>
              <a:defRPr lang="en-US"/>
            </a:defPPr>
            <a:lvl1pPr algn="ctr">
              <a:defRPr sz="3200">
                <a:latin typeface="Helvetica Light" panose="020B0403020202020204" pitchFamily="34" charset="0"/>
                <a:cs typeface="Arial" panose="020B0604020202020204" pitchFamily="34" charset="0"/>
              </a:defRPr>
            </a:lvl1pPr>
          </a:lstStyle>
          <a:p>
            <a:r>
              <a:rPr lang="en-US" dirty="0"/>
              <a:t>Performance</a:t>
            </a:r>
          </a:p>
        </p:txBody>
      </p:sp>
      <p:grpSp>
        <p:nvGrpSpPr>
          <p:cNvPr id="142" name="Group 141">
            <a:extLst>
              <a:ext uri="{FF2B5EF4-FFF2-40B4-BE49-F238E27FC236}">
                <a16:creationId xmlns:a16="http://schemas.microsoft.com/office/drawing/2014/main" id="{B0D789DF-F11E-37E5-7850-4C7551E6CB25}"/>
              </a:ext>
            </a:extLst>
          </p:cNvPr>
          <p:cNvGrpSpPr/>
          <p:nvPr/>
        </p:nvGrpSpPr>
        <p:grpSpPr>
          <a:xfrm>
            <a:off x="9270593" y="4502328"/>
            <a:ext cx="1891865" cy="1528095"/>
            <a:chOff x="7762806" y="4508810"/>
            <a:chExt cx="1891865" cy="1528095"/>
          </a:xfrm>
        </p:grpSpPr>
        <p:sp>
          <p:nvSpPr>
            <p:cNvPr id="141" name="Down Arrow 140">
              <a:extLst>
                <a:ext uri="{FF2B5EF4-FFF2-40B4-BE49-F238E27FC236}">
                  <a16:creationId xmlns:a16="http://schemas.microsoft.com/office/drawing/2014/main" id="{DAD591F0-D25A-B7A3-60D7-EBE71E8CEAFE}"/>
                </a:ext>
              </a:extLst>
            </p:cNvPr>
            <p:cNvSpPr/>
            <p:nvPr/>
          </p:nvSpPr>
          <p:spPr>
            <a:xfrm rot="10800000">
              <a:off x="8989221" y="4508810"/>
              <a:ext cx="484632" cy="1527115"/>
            </a:xfrm>
            <a:prstGeom prst="downArrow">
              <a:avLst/>
            </a:prstGeom>
            <a:solidFill>
              <a:schemeClr val="tx1">
                <a:lumMod val="50000"/>
                <a:lumOff val="5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Down Arrow 139">
              <a:extLst>
                <a:ext uri="{FF2B5EF4-FFF2-40B4-BE49-F238E27FC236}">
                  <a16:creationId xmlns:a16="http://schemas.microsoft.com/office/drawing/2014/main" id="{20B9FF75-6B43-1B70-9B37-C2156126D36F}"/>
                </a:ext>
              </a:extLst>
            </p:cNvPr>
            <p:cNvSpPr/>
            <p:nvPr/>
          </p:nvSpPr>
          <p:spPr>
            <a:xfrm>
              <a:off x="7947868" y="4509790"/>
              <a:ext cx="484632" cy="1527115"/>
            </a:xfrm>
            <a:prstGeom prst="downArrow">
              <a:avLst/>
            </a:prstGeom>
            <a:solidFill>
              <a:schemeClr val="tx1">
                <a:lumMod val="50000"/>
                <a:lumOff val="5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6" name="Group 135">
              <a:extLst>
                <a:ext uri="{FF2B5EF4-FFF2-40B4-BE49-F238E27FC236}">
                  <a16:creationId xmlns:a16="http://schemas.microsoft.com/office/drawing/2014/main" id="{731ABF34-FD11-937B-0975-703AFE18C7EE}"/>
                </a:ext>
              </a:extLst>
            </p:cNvPr>
            <p:cNvGrpSpPr/>
            <p:nvPr/>
          </p:nvGrpSpPr>
          <p:grpSpPr>
            <a:xfrm>
              <a:off x="7762806" y="5003677"/>
              <a:ext cx="1891865" cy="584776"/>
              <a:chOff x="9575028" y="2282043"/>
              <a:chExt cx="1891865" cy="584776"/>
            </a:xfrm>
          </p:grpSpPr>
          <p:sp>
            <p:nvSpPr>
              <p:cNvPr id="135" name="Rounded Rectangle 134">
                <a:extLst>
                  <a:ext uri="{FF2B5EF4-FFF2-40B4-BE49-F238E27FC236}">
                    <a16:creationId xmlns:a16="http://schemas.microsoft.com/office/drawing/2014/main" id="{641B01C2-90F0-6E69-3EFE-034D1C046316}"/>
                  </a:ext>
                </a:extLst>
              </p:cNvPr>
              <p:cNvSpPr/>
              <p:nvPr/>
            </p:nvSpPr>
            <p:spPr>
              <a:xfrm>
                <a:off x="9586248" y="2282043"/>
                <a:ext cx="1869423" cy="584776"/>
              </a:xfrm>
              <a:prstGeom prst="roundRect">
                <a:avLst/>
              </a:prstGeom>
              <a:solidFill>
                <a:schemeClr val="tx2">
                  <a:lumMod val="20000"/>
                  <a:lumOff val="80000"/>
                </a:schemeClr>
              </a:solidFill>
              <a:ln w="158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TextBox 133">
                <a:extLst>
                  <a:ext uri="{FF2B5EF4-FFF2-40B4-BE49-F238E27FC236}">
                    <a16:creationId xmlns:a16="http://schemas.microsoft.com/office/drawing/2014/main" id="{07668E13-EA9F-E052-B0FC-2DBCB320CBF3}"/>
                  </a:ext>
                </a:extLst>
              </p:cNvPr>
              <p:cNvSpPr txBox="1"/>
              <p:nvPr/>
            </p:nvSpPr>
            <p:spPr>
              <a:xfrm>
                <a:off x="9575028" y="2282043"/>
                <a:ext cx="1891865" cy="584775"/>
              </a:xfrm>
              <a:prstGeom prst="rect">
                <a:avLst/>
              </a:prstGeom>
              <a:noFill/>
            </p:spPr>
            <p:txBody>
              <a:bodyPr wrap="none" rtlCol="0">
                <a:spAutoFit/>
              </a:bodyPr>
              <a:lstStyle/>
              <a:p>
                <a:pPr algn="ctr"/>
                <a:r>
                  <a:rPr lang="en-US" sz="3200" dirty="0">
                    <a:latin typeface="Helvetica Light" panose="020B0403020202020204" pitchFamily="34" charset="0"/>
                    <a:cs typeface="Arial" panose="020B0604020202020204" pitchFamily="34" charset="0"/>
                  </a:rPr>
                  <a:t>Compare</a:t>
                </a:r>
              </a:p>
            </p:txBody>
          </p:sp>
        </p:grpSp>
      </p:grpSp>
      <p:grpSp>
        <p:nvGrpSpPr>
          <p:cNvPr id="143" name="Group 142">
            <a:extLst>
              <a:ext uri="{FF2B5EF4-FFF2-40B4-BE49-F238E27FC236}">
                <a16:creationId xmlns:a16="http://schemas.microsoft.com/office/drawing/2014/main" id="{BBBF2ED0-6082-1611-18BE-61D29E8EE802}"/>
              </a:ext>
            </a:extLst>
          </p:cNvPr>
          <p:cNvGrpSpPr/>
          <p:nvPr/>
        </p:nvGrpSpPr>
        <p:grpSpPr>
          <a:xfrm>
            <a:off x="9270593" y="1745490"/>
            <a:ext cx="1891865" cy="1528095"/>
            <a:chOff x="7762806" y="4508810"/>
            <a:chExt cx="1891865" cy="1528095"/>
          </a:xfrm>
        </p:grpSpPr>
        <p:sp>
          <p:nvSpPr>
            <p:cNvPr id="144" name="Down Arrow 143">
              <a:extLst>
                <a:ext uri="{FF2B5EF4-FFF2-40B4-BE49-F238E27FC236}">
                  <a16:creationId xmlns:a16="http://schemas.microsoft.com/office/drawing/2014/main" id="{9F1C971B-F1C1-AA3E-B9F7-AC4EE32E37E9}"/>
                </a:ext>
              </a:extLst>
            </p:cNvPr>
            <p:cNvSpPr/>
            <p:nvPr/>
          </p:nvSpPr>
          <p:spPr>
            <a:xfrm rot="10800000">
              <a:off x="8989221" y="4508810"/>
              <a:ext cx="484632" cy="1527115"/>
            </a:xfrm>
            <a:prstGeom prst="downArrow">
              <a:avLst/>
            </a:prstGeom>
            <a:solidFill>
              <a:schemeClr val="tx1">
                <a:lumMod val="50000"/>
                <a:lumOff val="5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Down Arrow 144">
              <a:extLst>
                <a:ext uri="{FF2B5EF4-FFF2-40B4-BE49-F238E27FC236}">
                  <a16:creationId xmlns:a16="http://schemas.microsoft.com/office/drawing/2014/main" id="{BE60EF49-AF2F-1014-00EA-7631231FBE55}"/>
                </a:ext>
              </a:extLst>
            </p:cNvPr>
            <p:cNvSpPr/>
            <p:nvPr/>
          </p:nvSpPr>
          <p:spPr>
            <a:xfrm>
              <a:off x="7947868" y="4509790"/>
              <a:ext cx="484632" cy="1527115"/>
            </a:xfrm>
            <a:prstGeom prst="downArrow">
              <a:avLst/>
            </a:prstGeom>
            <a:solidFill>
              <a:schemeClr val="tx1">
                <a:lumMod val="50000"/>
                <a:lumOff val="5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6" name="Group 145">
              <a:extLst>
                <a:ext uri="{FF2B5EF4-FFF2-40B4-BE49-F238E27FC236}">
                  <a16:creationId xmlns:a16="http://schemas.microsoft.com/office/drawing/2014/main" id="{DFC8D6EC-0556-CDFC-DEB6-73165702E4CF}"/>
                </a:ext>
              </a:extLst>
            </p:cNvPr>
            <p:cNvGrpSpPr/>
            <p:nvPr/>
          </p:nvGrpSpPr>
          <p:grpSpPr>
            <a:xfrm>
              <a:off x="7762806" y="5003677"/>
              <a:ext cx="1891865" cy="584776"/>
              <a:chOff x="9575028" y="2282043"/>
              <a:chExt cx="1891865" cy="584776"/>
            </a:xfrm>
          </p:grpSpPr>
          <p:sp>
            <p:nvSpPr>
              <p:cNvPr id="147" name="Rounded Rectangle 146">
                <a:extLst>
                  <a:ext uri="{FF2B5EF4-FFF2-40B4-BE49-F238E27FC236}">
                    <a16:creationId xmlns:a16="http://schemas.microsoft.com/office/drawing/2014/main" id="{2C70DCCB-385A-0359-1903-EAEB06A11D8E}"/>
                  </a:ext>
                </a:extLst>
              </p:cNvPr>
              <p:cNvSpPr/>
              <p:nvPr/>
            </p:nvSpPr>
            <p:spPr>
              <a:xfrm>
                <a:off x="9586248" y="2282043"/>
                <a:ext cx="1869423" cy="584776"/>
              </a:xfrm>
              <a:prstGeom prst="roundRect">
                <a:avLst/>
              </a:prstGeom>
              <a:solidFill>
                <a:schemeClr val="tx2">
                  <a:lumMod val="20000"/>
                  <a:lumOff val="80000"/>
                </a:schemeClr>
              </a:solidFill>
              <a:ln w="158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TextBox 147">
                <a:extLst>
                  <a:ext uri="{FF2B5EF4-FFF2-40B4-BE49-F238E27FC236}">
                    <a16:creationId xmlns:a16="http://schemas.microsoft.com/office/drawing/2014/main" id="{63B230AA-270C-F0E7-B563-E31845820DEC}"/>
                  </a:ext>
                </a:extLst>
              </p:cNvPr>
              <p:cNvSpPr txBox="1"/>
              <p:nvPr/>
            </p:nvSpPr>
            <p:spPr>
              <a:xfrm>
                <a:off x="9575028" y="2282043"/>
                <a:ext cx="1891865" cy="584775"/>
              </a:xfrm>
              <a:prstGeom prst="rect">
                <a:avLst/>
              </a:prstGeom>
              <a:noFill/>
            </p:spPr>
            <p:txBody>
              <a:bodyPr wrap="none" rtlCol="0">
                <a:spAutoFit/>
              </a:bodyPr>
              <a:lstStyle/>
              <a:p>
                <a:pPr algn="ctr"/>
                <a:r>
                  <a:rPr lang="en-US" sz="3200" dirty="0">
                    <a:latin typeface="Helvetica Light" panose="020B0403020202020204" pitchFamily="34" charset="0"/>
                    <a:cs typeface="Arial" panose="020B0604020202020204" pitchFamily="34" charset="0"/>
                  </a:rPr>
                  <a:t>Compare</a:t>
                </a:r>
              </a:p>
            </p:txBody>
          </p:sp>
        </p:grpSp>
      </p:grpSp>
      <p:sp>
        <p:nvSpPr>
          <p:cNvPr id="4" name="TextBox 3">
            <a:extLst>
              <a:ext uri="{FF2B5EF4-FFF2-40B4-BE49-F238E27FC236}">
                <a16:creationId xmlns:a16="http://schemas.microsoft.com/office/drawing/2014/main" id="{EFDCD073-985F-D6B2-FAD2-E39C63B3979B}"/>
              </a:ext>
            </a:extLst>
          </p:cNvPr>
          <p:cNvSpPr txBox="1"/>
          <p:nvPr/>
        </p:nvSpPr>
        <p:spPr>
          <a:xfrm rot="5400000">
            <a:off x="4576249" y="5874523"/>
            <a:ext cx="877163" cy="923330"/>
          </a:xfrm>
          <a:prstGeom prst="rect">
            <a:avLst/>
          </a:prstGeom>
          <a:noFill/>
        </p:spPr>
        <p:txBody>
          <a:bodyPr wrap="none" rtlCol="0">
            <a:spAutoFit/>
          </a:bodyPr>
          <a:lstStyle/>
          <a:p>
            <a:r>
              <a:rPr lang="en-US" sz="5400" dirty="0">
                <a:latin typeface="Helvetica" pitchFamily="2" charset="0"/>
              </a:rPr>
              <a:t>…</a:t>
            </a:r>
          </a:p>
        </p:txBody>
      </p:sp>
      <p:sp>
        <p:nvSpPr>
          <p:cNvPr id="5" name="Slide Number Placeholder 4">
            <a:extLst>
              <a:ext uri="{FF2B5EF4-FFF2-40B4-BE49-F238E27FC236}">
                <a16:creationId xmlns:a16="http://schemas.microsoft.com/office/drawing/2014/main" id="{D086B85C-4406-D994-D0EE-64B3667860EF}"/>
              </a:ext>
            </a:extLst>
          </p:cNvPr>
          <p:cNvSpPr>
            <a:spLocks noGrp="1"/>
          </p:cNvSpPr>
          <p:nvPr>
            <p:ph type="sldNum" sz="quarter" idx="12"/>
          </p:nvPr>
        </p:nvSpPr>
        <p:spPr/>
        <p:txBody>
          <a:bodyPr/>
          <a:lstStyle/>
          <a:p>
            <a:fld id="{E373F727-E7F8-2D41-87B8-0A2D76C380FA}" type="slidenum">
              <a:rPr lang="en-US" smtClean="0"/>
              <a:t>56</a:t>
            </a:fld>
            <a:endParaRPr lang="en-US"/>
          </a:p>
        </p:txBody>
      </p:sp>
    </p:spTree>
    <p:extLst>
      <p:ext uri="{BB962C8B-B14F-4D97-AF65-F5344CB8AC3E}">
        <p14:creationId xmlns:p14="http://schemas.microsoft.com/office/powerpoint/2010/main" val="8920256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4678F6-72DF-D0EF-0BBC-6E8311279108}"/>
              </a:ext>
            </a:extLst>
          </p:cNvPr>
          <p:cNvPicPr>
            <a:picLocks noChangeAspect="1"/>
          </p:cNvPicPr>
          <p:nvPr/>
        </p:nvPicPr>
        <p:blipFill>
          <a:blip r:embed="rId3"/>
          <a:stretch>
            <a:fillRect/>
          </a:stretch>
        </p:blipFill>
        <p:spPr>
          <a:xfrm>
            <a:off x="1604758" y="1120485"/>
            <a:ext cx="10587242" cy="5257112"/>
          </a:xfrm>
          <a:prstGeom prst="rect">
            <a:avLst/>
          </a:prstGeom>
        </p:spPr>
      </p:pic>
      <p:sp>
        <p:nvSpPr>
          <p:cNvPr id="4" name="TextBox 3">
            <a:extLst>
              <a:ext uri="{FF2B5EF4-FFF2-40B4-BE49-F238E27FC236}">
                <a16:creationId xmlns:a16="http://schemas.microsoft.com/office/drawing/2014/main" id="{F1B6D8AC-FF50-2425-9253-C3D0CFE4AFCB}"/>
              </a:ext>
            </a:extLst>
          </p:cNvPr>
          <p:cNvSpPr txBox="1"/>
          <p:nvPr/>
        </p:nvSpPr>
        <p:spPr>
          <a:xfrm>
            <a:off x="972279" y="289488"/>
            <a:ext cx="10461518" cy="830997"/>
          </a:xfrm>
          <a:prstGeom prst="rect">
            <a:avLst/>
          </a:prstGeom>
          <a:noFill/>
        </p:spPr>
        <p:txBody>
          <a:bodyPr wrap="none" rtlCol="0">
            <a:spAutoFit/>
          </a:bodyPr>
          <a:lstStyle/>
          <a:p>
            <a:pPr algn="ctr"/>
            <a:r>
              <a:rPr lang="en-US" sz="4800" dirty="0">
                <a:latin typeface="Helvetica Light" panose="020B0403020202020204" pitchFamily="34" charset="0"/>
                <a:cs typeface="Arial" panose="020B0604020202020204" pitchFamily="34" charset="0"/>
              </a:rPr>
              <a:t>Later residuals cover harder samples</a:t>
            </a:r>
          </a:p>
        </p:txBody>
      </p:sp>
      <p:sp>
        <p:nvSpPr>
          <p:cNvPr id="5" name="Slide Number Placeholder 4">
            <a:extLst>
              <a:ext uri="{FF2B5EF4-FFF2-40B4-BE49-F238E27FC236}">
                <a16:creationId xmlns:a16="http://schemas.microsoft.com/office/drawing/2014/main" id="{5EDD01E0-049D-35FE-3F5E-DB0438CC0035}"/>
              </a:ext>
            </a:extLst>
          </p:cNvPr>
          <p:cNvSpPr>
            <a:spLocks noGrp="1"/>
          </p:cNvSpPr>
          <p:nvPr>
            <p:ph type="sldNum" sz="quarter" idx="12"/>
          </p:nvPr>
        </p:nvSpPr>
        <p:spPr/>
        <p:txBody>
          <a:bodyPr/>
          <a:lstStyle/>
          <a:p>
            <a:fld id="{E373F727-E7F8-2D41-87B8-0A2D76C380FA}" type="slidenum">
              <a:rPr lang="en-US" smtClean="0"/>
              <a:t>57</a:t>
            </a:fld>
            <a:endParaRPr lang="en-US"/>
          </a:p>
        </p:txBody>
      </p:sp>
    </p:spTree>
    <p:extLst>
      <p:ext uri="{BB962C8B-B14F-4D97-AF65-F5344CB8AC3E}">
        <p14:creationId xmlns:p14="http://schemas.microsoft.com/office/powerpoint/2010/main" val="28318124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4239CF-AE09-3204-6F03-8ED54F345DF3}"/>
              </a:ext>
            </a:extLst>
          </p:cNvPr>
          <p:cNvPicPr>
            <a:picLocks noChangeAspect="1"/>
          </p:cNvPicPr>
          <p:nvPr/>
        </p:nvPicPr>
        <p:blipFill>
          <a:blip r:embed="rId3"/>
          <a:stretch>
            <a:fillRect/>
          </a:stretch>
        </p:blipFill>
        <p:spPr>
          <a:xfrm>
            <a:off x="1600200" y="1124712"/>
            <a:ext cx="10588627" cy="5257800"/>
          </a:xfrm>
          <a:prstGeom prst="rect">
            <a:avLst/>
          </a:prstGeom>
        </p:spPr>
      </p:pic>
      <p:sp>
        <p:nvSpPr>
          <p:cNvPr id="6" name="TextBox 5">
            <a:extLst>
              <a:ext uri="{FF2B5EF4-FFF2-40B4-BE49-F238E27FC236}">
                <a16:creationId xmlns:a16="http://schemas.microsoft.com/office/drawing/2014/main" id="{BF32A2F7-77D9-923B-3F78-A05F2565AA0A}"/>
              </a:ext>
            </a:extLst>
          </p:cNvPr>
          <p:cNvSpPr txBox="1"/>
          <p:nvPr/>
        </p:nvSpPr>
        <p:spPr>
          <a:xfrm>
            <a:off x="972279" y="289488"/>
            <a:ext cx="10461518" cy="830997"/>
          </a:xfrm>
          <a:prstGeom prst="rect">
            <a:avLst/>
          </a:prstGeom>
          <a:noFill/>
        </p:spPr>
        <p:txBody>
          <a:bodyPr wrap="none" rtlCol="0">
            <a:spAutoFit/>
          </a:bodyPr>
          <a:lstStyle/>
          <a:p>
            <a:pPr algn="ctr"/>
            <a:r>
              <a:rPr lang="en-US" sz="4800" dirty="0">
                <a:latin typeface="Helvetica Light" panose="020B0403020202020204" pitchFamily="34" charset="0"/>
                <a:cs typeface="Arial" panose="020B0604020202020204" pitchFamily="34" charset="0"/>
              </a:rPr>
              <a:t>Later residuals cover harder samples</a:t>
            </a:r>
          </a:p>
        </p:txBody>
      </p:sp>
      <p:sp>
        <p:nvSpPr>
          <p:cNvPr id="7" name="Slide Number Placeholder 6">
            <a:extLst>
              <a:ext uri="{FF2B5EF4-FFF2-40B4-BE49-F238E27FC236}">
                <a16:creationId xmlns:a16="http://schemas.microsoft.com/office/drawing/2014/main" id="{7AE91BAD-38F9-9A68-5086-CF8FFBB6E4B7}"/>
              </a:ext>
            </a:extLst>
          </p:cNvPr>
          <p:cNvSpPr>
            <a:spLocks noGrp="1"/>
          </p:cNvSpPr>
          <p:nvPr>
            <p:ph type="sldNum" sz="quarter" idx="12"/>
          </p:nvPr>
        </p:nvSpPr>
        <p:spPr/>
        <p:txBody>
          <a:bodyPr/>
          <a:lstStyle/>
          <a:p>
            <a:fld id="{E373F727-E7F8-2D41-87B8-0A2D76C380FA}" type="slidenum">
              <a:rPr lang="en-US" smtClean="0"/>
              <a:t>58</a:t>
            </a:fld>
            <a:endParaRPr lang="en-US"/>
          </a:p>
        </p:txBody>
      </p:sp>
    </p:spTree>
    <p:extLst>
      <p:ext uri="{BB962C8B-B14F-4D97-AF65-F5344CB8AC3E}">
        <p14:creationId xmlns:p14="http://schemas.microsoft.com/office/powerpoint/2010/main" val="39671746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120280-635B-4E14-FCBD-5ECAF58A2C59}"/>
              </a:ext>
            </a:extLst>
          </p:cNvPr>
          <p:cNvPicPr>
            <a:picLocks noChangeAspect="1"/>
          </p:cNvPicPr>
          <p:nvPr/>
        </p:nvPicPr>
        <p:blipFill>
          <a:blip r:embed="rId2"/>
          <a:stretch>
            <a:fillRect/>
          </a:stretch>
        </p:blipFill>
        <p:spPr>
          <a:xfrm>
            <a:off x="1600200" y="1124712"/>
            <a:ext cx="10588627" cy="5257800"/>
          </a:xfrm>
          <a:prstGeom prst="rect">
            <a:avLst/>
          </a:prstGeom>
        </p:spPr>
      </p:pic>
      <p:sp>
        <p:nvSpPr>
          <p:cNvPr id="6" name="TextBox 5">
            <a:extLst>
              <a:ext uri="{FF2B5EF4-FFF2-40B4-BE49-F238E27FC236}">
                <a16:creationId xmlns:a16="http://schemas.microsoft.com/office/drawing/2014/main" id="{C87C8ACC-180A-664C-148C-7A75C87F807C}"/>
              </a:ext>
            </a:extLst>
          </p:cNvPr>
          <p:cNvSpPr txBox="1"/>
          <p:nvPr/>
        </p:nvSpPr>
        <p:spPr>
          <a:xfrm>
            <a:off x="972279" y="289488"/>
            <a:ext cx="10461518" cy="830997"/>
          </a:xfrm>
          <a:prstGeom prst="rect">
            <a:avLst/>
          </a:prstGeom>
          <a:noFill/>
        </p:spPr>
        <p:txBody>
          <a:bodyPr wrap="none" rtlCol="0">
            <a:spAutoFit/>
          </a:bodyPr>
          <a:lstStyle/>
          <a:p>
            <a:pPr algn="ctr"/>
            <a:r>
              <a:rPr lang="en-US" sz="4800" dirty="0">
                <a:latin typeface="Helvetica Light" panose="020B0403020202020204" pitchFamily="34" charset="0"/>
                <a:cs typeface="Arial" panose="020B0604020202020204" pitchFamily="34" charset="0"/>
              </a:rPr>
              <a:t>Later residuals cover harder samples</a:t>
            </a:r>
          </a:p>
        </p:txBody>
      </p:sp>
      <p:sp>
        <p:nvSpPr>
          <p:cNvPr id="7" name="Slide Number Placeholder 6">
            <a:extLst>
              <a:ext uri="{FF2B5EF4-FFF2-40B4-BE49-F238E27FC236}">
                <a16:creationId xmlns:a16="http://schemas.microsoft.com/office/drawing/2014/main" id="{CEFA81E1-9AD2-2551-2894-AA05BF08B3CF}"/>
              </a:ext>
            </a:extLst>
          </p:cNvPr>
          <p:cNvSpPr>
            <a:spLocks noGrp="1"/>
          </p:cNvSpPr>
          <p:nvPr>
            <p:ph type="sldNum" sz="quarter" idx="12"/>
          </p:nvPr>
        </p:nvSpPr>
        <p:spPr/>
        <p:txBody>
          <a:bodyPr/>
          <a:lstStyle/>
          <a:p>
            <a:fld id="{E373F727-E7F8-2D41-87B8-0A2D76C380FA}" type="slidenum">
              <a:rPr lang="en-US" smtClean="0"/>
              <a:t>59</a:t>
            </a:fld>
            <a:endParaRPr lang="en-US"/>
          </a:p>
        </p:txBody>
      </p:sp>
    </p:spTree>
    <p:extLst>
      <p:ext uri="{BB962C8B-B14F-4D97-AF65-F5344CB8AC3E}">
        <p14:creationId xmlns:p14="http://schemas.microsoft.com/office/powerpoint/2010/main" val="1308907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A58B8E4E-78E8-44B0-C394-2234BDA315F7}"/>
              </a:ext>
            </a:extLst>
          </p:cNvPr>
          <p:cNvSpPr txBox="1"/>
          <p:nvPr/>
        </p:nvSpPr>
        <p:spPr>
          <a:xfrm>
            <a:off x="1606287" y="289488"/>
            <a:ext cx="9193542" cy="830997"/>
          </a:xfrm>
          <a:prstGeom prst="rect">
            <a:avLst/>
          </a:prstGeom>
          <a:noFill/>
        </p:spPr>
        <p:txBody>
          <a:bodyPr wrap="none" rtlCol="0">
            <a:spAutoFit/>
          </a:bodyPr>
          <a:lstStyle/>
          <a:p>
            <a:pPr algn="ctr"/>
            <a:r>
              <a:rPr lang="en-US" sz="4800" dirty="0">
                <a:latin typeface="Helvetica Light" panose="020B0403020202020204" pitchFamily="34" charset="0"/>
                <a:cs typeface="Arial" panose="020B0604020202020204" pitchFamily="34" charset="0"/>
              </a:rPr>
              <a:t>CBM offers inferior performance </a:t>
            </a:r>
          </a:p>
        </p:txBody>
      </p:sp>
      <p:grpSp>
        <p:nvGrpSpPr>
          <p:cNvPr id="6" name="Group 5">
            <a:extLst>
              <a:ext uri="{FF2B5EF4-FFF2-40B4-BE49-F238E27FC236}">
                <a16:creationId xmlns:a16="http://schemas.microsoft.com/office/drawing/2014/main" id="{6E3DE3CC-5E6B-49FE-F231-A7BC4972BF5A}"/>
              </a:ext>
            </a:extLst>
          </p:cNvPr>
          <p:cNvGrpSpPr/>
          <p:nvPr/>
        </p:nvGrpSpPr>
        <p:grpSpPr>
          <a:xfrm>
            <a:off x="2911181" y="1450501"/>
            <a:ext cx="1014899" cy="2053367"/>
            <a:chOff x="1312078" y="1010315"/>
            <a:chExt cx="2667799" cy="5646839"/>
          </a:xfrm>
        </p:grpSpPr>
        <p:grpSp>
          <p:nvGrpSpPr>
            <p:cNvPr id="2" name="Group 1">
              <a:extLst>
                <a:ext uri="{FF2B5EF4-FFF2-40B4-BE49-F238E27FC236}">
                  <a16:creationId xmlns:a16="http://schemas.microsoft.com/office/drawing/2014/main" id="{2FF35AD9-2CC8-07DA-0156-F60CF21CB280}"/>
                </a:ext>
              </a:extLst>
            </p:cNvPr>
            <p:cNvGrpSpPr>
              <a:grpSpLocks noChangeAspect="1"/>
            </p:cNvGrpSpPr>
            <p:nvPr/>
          </p:nvGrpSpPr>
          <p:grpSpPr>
            <a:xfrm>
              <a:off x="1312078" y="1010315"/>
              <a:ext cx="2667799" cy="3775805"/>
              <a:chOff x="827312" y="905411"/>
              <a:chExt cx="2318536" cy="3281480"/>
            </a:xfrm>
          </p:grpSpPr>
          <p:pic>
            <p:nvPicPr>
              <p:cNvPr id="3" name="Picture 2" descr="A couple of horses stand near each other&#10;&#10;Description automatically generated with medium confidence">
                <a:extLst>
                  <a:ext uri="{FF2B5EF4-FFF2-40B4-BE49-F238E27FC236}">
                    <a16:creationId xmlns:a16="http://schemas.microsoft.com/office/drawing/2014/main" id="{7EF87AAA-5437-5EE9-F6BF-1709F9BE3CAD}"/>
                  </a:ext>
                </a:extLst>
              </p:cNvPr>
              <p:cNvPicPr>
                <a:picLocks noChangeAspect="1"/>
              </p:cNvPicPr>
              <p:nvPr/>
            </p:nvPicPr>
            <p:blipFill>
              <a:blip r:embed="rId3"/>
              <a:stretch>
                <a:fillRect/>
              </a:stretch>
            </p:blipFill>
            <p:spPr>
              <a:xfrm>
                <a:off x="827312" y="905411"/>
                <a:ext cx="2304361" cy="1682162"/>
              </a:xfrm>
              <a:prstGeom prst="rect">
                <a:avLst/>
              </a:prstGeom>
            </p:spPr>
          </p:pic>
          <p:pic>
            <p:nvPicPr>
              <p:cNvPr id="4" name="Picture 4">
                <a:extLst>
                  <a:ext uri="{FF2B5EF4-FFF2-40B4-BE49-F238E27FC236}">
                    <a16:creationId xmlns:a16="http://schemas.microsoft.com/office/drawing/2014/main" id="{49B3046C-91E9-274E-9E50-E2A5D5A044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487" y="2641026"/>
                <a:ext cx="2304361" cy="1545865"/>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Picture 2">
              <a:extLst>
                <a:ext uri="{FF2B5EF4-FFF2-40B4-BE49-F238E27FC236}">
                  <a16:creationId xmlns:a16="http://schemas.microsoft.com/office/drawing/2014/main" id="{3E853F4A-8503-B744-8842-29916FC0D1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8388" y="4786119"/>
              <a:ext cx="2641209" cy="1871035"/>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7" name="Chart 6">
            <a:extLst>
              <a:ext uri="{FF2B5EF4-FFF2-40B4-BE49-F238E27FC236}">
                <a16:creationId xmlns:a16="http://schemas.microsoft.com/office/drawing/2014/main" id="{A94B9903-1AC1-3185-21F1-9A8D3EDD6477}"/>
              </a:ext>
            </a:extLst>
          </p:cNvPr>
          <p:cNvGraphicFramePr/>
          <p:nvPr>
            <p:extLst>
              <p:ext uri="{D42A27DB-BD31-4B8C-83A1-F6EECF244321}">
                <p14:modId xmlns:p14="http://schemas.microsoft.com/office/powerpoint/2010/main" val="1046776306"/>
              </p:ext>
            </p:extLst>
          </p:nvPr>
        </p:nvGraphicFramePr>
        <p:xfrm>
          <a:off x="5211344" y="1577302"/>
          <a:ext cx="4694054" cy="2062086"/>
        </p:xfrm>
        <a:graphic>
          <a:graphicData uri="http://schemas.openxmlformats.org/drawingml/2006/chart">
            <c:chart xmlns:c="http://schemas.openxmlformats.org/drawingml/2006/chart" xmlns:r="http://schemas.openxmlformats.org/officeDocument/2006/relationships" r:id="rId6"/>
          </a:graphicData>
        </a:graphic>
      </p:graphicFrame>
      <p:grpSp>
        <p:nvGrpSpPr>
          <p:cNvPr id="54" name="Group 53">
            <a:extLst>
              <a:ext uri="{FF2B5EF4-FFF2-40B4-BE49-F238E27FC236}">
                <a16:creationId xmlns:a16="http://schemas.microsoft.com/office/drawing/2014/main" id="{899B40E4-F84C-E781-F277-AD7354E00EAB}"/>
              </a:ext>
            </a:extLst>
          </p:cNvPr>
          <p:cNvGrpSpPr/>
          <p:nvPr/>
        </p:nvGrpSpPr>
        <p:grpSpPr>
          <a:xfrm>
            <a:off x="2107607" y="4219622"/>
            <a:ext cx="10216213" cy="2638378"/>
            <a:chOff x="2477259" y="4010959"/>
            <a:chExt cx="10216213" cy="2638378"/>
          </a:xfrm>
        </p:grpSpPr>
        <p:sp>
          <p:nvSpPr>
            <p:cNvPr id="24" name="Rectangle 23">
              <a:extLst>
                <a:ext uri="{FF2B5EF4-FFF2-40B4-BE49-F238E27FC236}">
                  <a16:creationId xmlns:a16="http://schemas.microsoft.com/office/drawing/2014/main" id="{6C81C88F-038C-8E9F-95E0-BB7816980C60}"/>
                </a:ext>
              </a:extLst>
            </p:cNvPr>
            <p:cNvSpPr>
              <a:spLocks/>
            </p:cNvSpPr>
            <p:nvPr/>
          </p:nvSpPr>
          <p:spPr>
            <a:xfrm>
              <a:off x="10766364" y="5104712"/>
              <a:ext cx="1927108" cy="276999"/>
            </a:xfrm>
            <a:prstGeom prst="rect">
              <a:avLst/>
            </a:prstGeom>
          </p:spPr>
          <p:txBody>
            <a:bodyPr wrap="square">
              <a:spAutoFit/>
            </a:bodyPr>
            <a:lstStyle/>
            <a:p>
              <a:r>
                <a:rPr lang="en-US" sz="1200" dirty="0">
                  <a:latin typeface="Helvetica Light" panose="020B0403020202020204" pitchFamily="34" charset="0"/>
                  <a:cs typeface="Times New Roman" panose="02020603050405020304" pitchFamily="18" charset="0"/>
                </a:rPr>
                <a:t>CBM (Sequential)</a:t>
              </a:r>
            </a:p>
          </p:txBody>
        </p:sp>
        <p:grpSp>
          <p:nvGrpSpPr>
            <p:cNvPr id="53" name="Group 52">
              <a:extLst>
                <a:ext uri="{FF2B5EF4-FFF2-40B4-BE49-F238E27FC236}">
                  <a16:creationId xmlns:a16="http://schemas.microsoft.com/office/drawing/2014/main" id="{4CE5DC43-4F42-64CB-6D8B-D0EF3A02EDD4}"/>
                </a:ext>
              </a:extLst>
            </p:cNvPr>
            <p:cNvGrpSpPr/>
            <p:nvPr/>
          </p:nvGrpSpPr>
          <p:grpSpPr>
            <a:xfrm>
              <a:off x="2477259" y="4010959"/>
              <a:ext cx="9386385" cy="2638378"/>
              <a:chOff x="2477259" y="4010959"/>
              <a:chExt cx="9386385" cy="2638378"/>
            </a:xfrm>
          </p:grpSpPr>
          <p:sp>
            <p:nvSpPr>
              <p:cNvPr id="25" name="Rectangle 24">
                <a:extLst>
                  <a:ext uri="{FF2B5EF4-FFF2-40B4-BE49-F238E27FC236}">
                    <a16:creationId xmlns:a16="http://schemas.microsoft.com/office/drawing/2014/main" id="{8921B21C-4B01-42FE-B2D9-0F6DD4CB9831}"/>
                  </a:ext>
                </a:extLst>
              </p:cNvPr>
              <p:cNvSpPr>
                <a:spLocks/>
              </p:cNvSpPr>
              <p:nvPr/>
            </p:nvSpPr>
            <p:spPr>
              <a:xfrm>
                <a:off x="3452879" y="6372338"/>
                <a:ext cx="1097280" cy="276999"/>
              </a:xfrm>
              <a:prstGeom prst="rect">
                <a:avLst/>
              </a:prstGeom>
            </p:spPr>
            <p:txBody>
              <a:bodyPr wrap="square">
                <a:spAutoFit/>
              </a:bodyPr>
              <a:lstStyle/>
              <a:p>
                <a:pPr algn="ctr"/>
                <a:r>
                  <a:rPr lang="en-US" sz="1200" dirty="0">
                    <a:latin typeface="Helvetica Light" panose="020B0403020202020204" pitchFamily="34" charset="0"/>
                    <a:cs typeface="Times New Roman" panose="02020603050405020304" pitchFamily="18" charset="0"/>
                  </a:rPr>
                  <a:t>Effusion</a:t>
                </a:r>
              </a:p>
            </p:txBody>
          </p:sp>
          <p:cxnSp>
            <p:nvCxnSpPr>
              <p:cNvPr id="9" name="Straight Connector 8">
                <a:extLst>
                  <a:ext uri="{FF2B5EF4-FFF2-40B4-BE49-F238E27FC236}">
                    <a16:creationId xmlns:a16="http://schemas.microsoft.com/office/drawing/2014/main" id="{E20C2E7B-E8D9-EE26-7192-E0D21284F304}"/>
                  </a:ext>
                </a:extLst>
              </p:cNvPr>
              <p:cNvCxnSpPr>
                <a:cxnSpLocks/>
              </p:cNvCxnSpPr>
              <p:nvPr/>
            </p:nvCxnSpPr>
            <p:spPr>
              <a:xfrm rot="5400000">
                <a:off x="1697168" y="5199679"/>
                <a:ext cx="2377440" cy="0"/>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1D06025-9BCB-ABD3-8F14-A58218AF740C}"/>
                  </a:ext>
                </a:extLst>
              </p:cNvPr>
              <p:cNvSpPr>
                <a:spLocks/>
              </p:cNvSpPr>
              <p:nvPr/>
            </p:nvSpPr>
            <p:spPr>
              <a:xfrm>
                <a:off x="2962599" y="5019472"/>
                <a:ext cx="1014899" cy="1352865"/>
              </a:xfrm>
              <a:prstGeom prst="rect">
                <a:avLst/>
              </a:prstGeom>
              <a:solidFill>
                <a:srgbClr val="FBE3D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Light" panose="020B0403020202020204" pitchFamily="34" charset="0"/>
                </a:endParaRPr>
              </a:p>
            </p:txBody>
          </p:sp>
          <p:sp>
            <p:nvSpPr>
              <p:cNvPr id="11" name="TextBox 10">
                <a:extLst>
                  <a:ext uri="{FF2B5EF4-FFF2-40B4-BE49-F238E27FC236}">
                    <a16:creationId xmlns:a16="http://schemas.microsoft.com/office/drawing/2014/main" id="{67D0CC49-8000-9C33-1FBC-4692FA3BD207}"/>
                  </a:ext>
                </a:extLst>
              </p:cNvPr>
              <p:cNvSpPr txBox="1"/>
              <p:nvPr/>
            </p:nvSpPr>
            <p:spPr>
              <a:xfrm>
                <a:off x="3153294" y="4713115"/>
                <a:ext cx="633507" cy="369332"/>
              </a:xfrm>
              <a:prstGeom prst="rect">
                <a:avLst/>
              </a:prstGeom>
              <a:noFill/>
            </p:spPr>
            <p:txBody>
              <a:bodyPr wrap="none" rtlCol="0">
                <a:spAutoFit/>
              </a:bodyPr>
              <a:lstStyle/>
              <a:p>
                <a:r>
                  <a:rPr lang="en-US" dirty="0">
                    <a:latin typeface="Helvetica Light" panose="020B0403020202020204" pitchFamily="34" charset="0"/>
                  </a:rPr>
                  <a:t>0.78</a:t>
                </a:r>
              </a:p>
            </p:txBody>
          </p:sp>
          <p:sp>
            <p:nvSpPr>
              <p:cNvPr id="12" name="Rectangle 11">
                <a:extLst>
                  <a:ext uri="{FF2B5EF4-FFF2-40B4-BE49-F238E27FC236}">
                    <a16:creationId xmlns:a16="http://schemas.microsoft.com/office/drawing/2014/main" id="{8710A127-D8E7-5C25-D50F-7E7467F836EA}"/>
                  </a:ext>
                </a:extLst>
              </p:cNvPr>
              <p:cNvSpPr>
                <a:spLocks/>
              </p:cNvSpPr>
              <p:nvPr/>
            </p:nvSpPr>
            <p:spPr>
              <a:xfrm>
                <a:off x="4001680" y="4586574"/>
                <a:ext cx="1014899" cy="1792224"/>
              </a:xfrm>
              <a:prstGeom prst="rect">
                <a:avLst/>
              </a:prstGeom>
              <a:solidFill>
                <a:srgbClr val="9E9D7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Light" panose="020B0403020202020204" pitchFamily="34" charset="0"/>
                </a:endParaRPr>
              </a:p>
            </p:txBody>
          </p:sp>
          <p:sp>
            <p:nvSpPr>
              <p:cNvPr id="13" name="TextBox 12">
                <a:extLst>
                  <a:ext uri="{FF2B5EF4-FFF2-40B4-BE49-F238E27FC236}">
                    <a16:creationId xmlns:a16="http://schemas.microsoft.com/office/drawing/2014/main" id="{F7F036A3-9FE7-A15C-40AB-92FDA7DA308E}"/>
                  </a:ext>
                </a:extLst>
              </p:cNvPr>
              <p:cNvSpPr txBox="1"/>
              <p:nvPr/>
            </p:nvSpPr>
            <p:spPr>
              <a:xfrm>
                <a:off x="4192375" y="4269962"/>
                <a:ext cx="633507" cy="369332"/>
              </a:xfrm>
              <a:prstGeom prst="rect">
                <a:avLst/>
              </a:prstGeom>
              <a:noFill/>
            </p:spPr>
            <p:txBody>
              <a:bodyPr wrap="none" rtlCol="0">
                <a:spAutoFit/>
              </a:bodyPr>
              <a:lstStyle/>
              <a:p>
                <a:r>
                  <a:rPr lang="en-US" dirty="0">
                    <a:latin typeface="Helvetica Light" panose="020B0403020202020204" pitchFamily="34" charset="0"/>
                  </a:rPr>
                  <a:t>0.92</a:t>
                </a:r>
              </a:p>
            </p:txBody>
          </p:sp>
          <p:sp>
            <p:nvSpPr>
              <p:cNvPr id="23" name="TextBox 22">
                <a:extLst>
                  <a:ext uri="{FF2B5EF4-FFF2-40B4-BE49-F238E27FC236}">
                    <a16:creationId xmlns:a16="http://schemas.microsoft.com/office/drawing/2014/main" id="{60AC5585-B47C-FF34-E9F1-33B32533B371}"/>
                  </a:ext>
                </a:extLst>
              </p:cNvPr>
              <p:cNvSpPr txBox="1"/>
              <p:nvPr/>
            </p:nvSpPr>
            <p:spPr>
              <a:xfrm rot="16200000">
                <a:off x="2127162" y="5015013"/>
                <a:ext cx="1069525" cy="369332"/>
              </a:xfrm>
              <a:prstGeom prst="rect">
                <a:avLst/>
              </a:prstGeom>
              <a:noFill/>
            </p:spPr>
            <p:txBody>
              <a:bodyPr wrap="none" rtlCol="0">
                <a:spAutoFit/>
              </a:bodyPr>
              <a:lstStyle/>
              <a:p>
                <a:pPr algn="ctr"/>
                <a:r>
                  <a:rPr lang="en-US" dirty="0">
                    <a:latin typeface="Helvetica Light" panose="020B0403020202020204" pitchFamily="34" charset="0"/>
                    <a:cs typeface="Times New Roman" panose="02020603050405020304" pitchFamily="18" charset="0"/>
                  </a:rPr>
                  <a:t> AUROC</a:t>
                </a:r>
              </a:p>
            </p:txBody>
          </p:sp>
          <p:sp>
            <p:nvSpPr>
              <p:cNvPr id="39" name="Rectangle 38">
                <a:extLst>
                  <a:ext uri="{FF2B5EF4-FFF2-40B4-BE49-F238E27FC236}">
                    <a16:creationId xmlns:a16="http://schemas.microsoft.com/office/drawing/2014/main" id="{F792ADD0-1E6E-13CC-471B-58513875555D}"/>
                  </a:ext>
                </a:extLst>
              </p:cNvPr>
              <p:cNvSpPr>
                <a:spLocks/>
              </p:cNvSpPr>
              <p:nvPr/>
            </p:nvSpPr>
            <p:spPr>
              <a:xfrm>
                <a:off x="10519912" y="5099140"/>
                <a:ext cx="246452" cy="288142"/>
              </a:xfrm>
              <a:prstGeom prst="rect">
                <a:avLst/>
              </a:prstGeom>
              <a:solidFill>
                <a:srgbClr val="FBE3D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Light" panose="020B0403020202020204" pitchFamily="34" charset="0"/>
                </a:endParaRPr>
              </a:p>
            </p:txBody>
          </p:sp>
          <p:sp>
            <p:nvSpPr>
              <p:cNvPr id="40" name="Rectangle 39">
                <a:extLst>
                  <a:ext uri="{FF2B5EF4-FFF2-40B4-BE49-F238E27FC236}">
                    <a16:creationId xmlns:a16="http://schemas.microsoft.com/office/drawing/2014/main" id="{8C5A3B41-580E-F769-F5F7-97BABBDB7A1D}"/>
                  </a:ext>
                </a:extLst>
              </p:cNvPr>
              <p:cNvSpPr>
                <a:spLocks/>
              </p:cNvSpPr>
              <p:nvPr/>
            </p:nvSpPr>
            <p:spPr>
              <a:xfrm>
                <a:off x="10519912" y="5587506"/>
                <a:ext cx="246452" cy="292608"/>
              </a:xfrm>
              <a:prstGeom prst="rect">
                <a:avLst/>
              </a:prstGeom>
              <a:solidFill>
                <a:srgbClr val="9E9D7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Light" panose="020B0403020202020204" pitchFamily="34" charset="0"/>
                </a:endParaRPr>
              </a:p>
            </p:txBody>
          </p:sp>
          <p:sp>
            <p:nvSpPr>
              <p:cNvPr id="41" name="Rectangle 40">
                <a:extLst>
                  <a:ext uri="{FF2B5EF4-FFF2-40B4-BE49-F238E27FC236}">
                    <a16:creationId xmlns:a16="http://schemas.microsoft.com/office/drawing/2014/main" id="{B7401446-6ACE-140C-94FD-7F23ABB9EDBD}"/>
                  </a:ext>
                </a:extLst>
              </p:cNvPr>
              <p:cNvSpPr>
                <a:spLocks/>
              </p:cNvSpPr>
              <p:nvPr/>
            </p:nvSpPr>
            <p:spPr>
              <a:xfrm>
                <a:off x="10766364" y="5595311"/>
                <a:ext cx="1097280" cy="276999"/>
              </a:xfrm>
              <a:prstGeom prst="rect">
                <a:avLst/>
              </a:prstGeom>
            </p:spPr>
            <p:txBody>
              <a:bodyPr wrap="square">
                <a:spAutoFit/>
              </a:bodyPr>
              <a:lstStyle/>
              <a:p>
                <a:r>
                  <a:rPr lang="en-US" sz="1200" dirty="0">
                    <a:latin typeface="Helvetica Light" panose="020B0403020202020204" pitchFamily="34" charset="0"/>
                    <a:cs typeface="Times New Roman" panose="02020603050405020304" pitchFamily="18" charset="0"/>
                  </a:rPr>
                  <a:t>Blackbox</a:t>
                </a:r>
              </a:p>
            </p:txBody>
          </p:sp>
          <p:sp>
            <p:nvSpPr>
              <p:cNvPr id="42" name="Rectangle 41">
                <a:extLst>
                  <a:ext uri="{FF2B5EF4-FFF2-40B4-BE49-F238E27FC236}">
                    <a16:creationId xmlns:a16="http://schemas.microsoft.com/office/drawing/2014/main" id="{90B44734-CE9A-C83E-8CF0-250F1210A919}"/>
                  </a:ext>
                </a:extLst>
              </p:cNvPr>
              <p:cNvSpPr>
                <a:spLocks/>
              </p:cNvSpPr>
              <p:nvPr/>
            </p:nvSpPr>
            <p:spPr>
              <a:xfrm>
                <a:off x="5435043" y="5243212"/>
                <a:ext cx="1014899" cy="1128274"/>
              </a:xfrm>
              <a:prstGeom prst="rect">
                <a:avLst/>
              </a:prstGeom>
              <a:solidFill>
                <a:srgbClr val="FBE3D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Light" panose="020B0403020202020204" pitchFamily="34" charset="0"/>
                </a:endParaRPr>
              </a:p>
            </p:txBody>
          </p:sp>
          <p:sp>
            <p:nvSpPr>
              <p:cNvPr id="43" name="TextBox 42">
                <a:extLst>
                  <a:ext uri="{FF2B5EF4-FFF2-40B4-BE49-F238E27FC236}">
                    <a16:creationId xmlns:a16="http://schemas.microsoft.com/office/drawing/2014/main" id="{8FFC0B2E-E3E8-FB1B-F324-CE85CAC5B449}"/>
                  </a:ext>
                </a:extLst>
              </p:cNvPr>
              <p:cNvSpPr txBox="1"/>
              <p:nvPr/>
            </p:nvSpPr>
            <p:spPr>
              <a:xfrm>
                <a:off x="5576826" y="4951704"/>
                <a:ext cx="633507" cy="369332"/>
              </a:xfrm>
              <a:prstGeom prst="rect">
                <a:avLst/>
              </a:prstGeom>
              <a:noFill/>
            </p:spPr>
            <p:txBody>
              <a:bodyPr wrap="none" rtlCol="0">
                <a:spAutoFit/>
              </a:bodyPr>
              <a:lstStyle/>
              <a:p>
                <a:r>
                  <a:rPr lang="en-US" dirty="0">
                    <a:latin typeface="Helvetica Light" panose="020B0403020202020204" pitchFamily="34" charset="0"/>
                  </a:rPr>
                  <a:t>0.75</a:t>
                </a:r>
              </a:p>
            </p:txBody>
          </p:sp>
          <p:sp>
            <p:nvSpPr>
              <p:cNvPr id="44" name="Rectangle 43">
                <a:extLst>
                  <a:ext uri="{FF2B5EF4-FFF2-40B4-BE49-F238E27FC236}">
                    <a16:creationId xmlns:a16="http://schemas.microsoft.com/office/drawing/2014/main" id="{8F1953AE-5E08-CAEE-6A48-639847F7482A}"/>
                  </a:ext>
                </a:extLst>
              </p:cNvPr>
              <p:cNvSpPr>
                <a:spLocks/>
              </p:cNvSpPr>
              <p:nvPr/>
            </p:nvSpPr>
            <p:spPr>
              <a:xfrm>
                <a:off x="6464808" y="4663105"/>
                <a:ext cx="1014899" cy="1723128"/>
              </a:xfrm>
              <a:prstGeom prst="rect">
                <a:avLst/>
              </a:prstGeom>
              <a:solidFill>
                <a:srgbClr val="9E9D7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Light" panose="020B0403020202020204" pitchFamily="34" charset="0"/>
                </a:endParaRPr>
              </a:p>
            </p:txBody>
          </p:sp>
          <p:sp>
            <p:nvSpPr>
              <p:cNvPr id="45" name="TextBox 44">
                <a:extLst>
                  <a:ext uri="{FF2B5EF4-FFF2-40B4-BE49-F238E27FC236}">
                    <a16:creationId xmlns:a16="http://schemas.microsoft.com/office/drawing/2014/main" id="{92DEC159-1D41-2A40-15D0-6194A234A55B}"/>
                  </a:ext>
                </a:extLst>
              </p:cNvPr>
              <p:cNvSpPr txBox="1"/>
              <p:nvPr/>
            </p:nvSpPr>
            <p:spPr>
              <a:xfrm>
                <a:off x="6667715" y="4341972"/>
                <a:ext cx="633507" cy="369332"/>
              </a:xfrm>
              <a:prstGeom prst="rect">
                <a:avLst/>
              </a:prstGeom>
              <a:noFill/>
            </p:spPr>
            <p:txBody>
              <a:bodyPr wrap="none" rtlCol="0">
                <a:spAutoFit/>
              </a:bodyPr>
              <a:lstStyle/>
              <a:p>
                <a:r>
                  <a:rPr lang="en-US" dirty="0">
                    <a:latin typeface="Helvetica Light" panose="020B0403020202020204" pitchFamily="34" charset="0"/>
                  </a:rPr>
                  <a:t>0.91</a:t>
                </a:r>
              </a:p>
            </p:txBody>
          </p:sp>
          <p:sp>
            <p:nvSpPr>
              <p:cNvPr id="46" name="Rectangle 45">
                <a:extLst>
                  <a:ext uri="{FF2B5EF4-FFF2-40B4-BE49-F238E27FC236}">
                    <a16:creationId xmlns:a16="http://schemas.microsoft.com/office/drawing/2014/main" id="{EA780B5B-784E-F254-E18B-375F2D47EF7F}"/>
                  </a:ext>
                </a:extLst>
              </p:cNvPr>
              <p:cNvSpPr>
                <a:spLocks/>
              </p:cNvSpPr>
              <p:nvPr/>
            </p:nvSpPr>
            <p:spPr>
              <a:xfrm>
                <a:off x="5886297" y="6372337"/>
                <a:ext cx="1411300" cy="276999"/>
              </a:xfrm>
              <a:prstGeom prst="rect">
                <a:avLst/>
              </a:prstGeom>
            </p:spPr>
            <p:txBody>
              <a:bodyPr wrap="square">
                <a:spAutoFit/>
              </a:bodyPr>
              <a:lstStyle/>
              <a:p>
                <a:pPr algn="ctr"/>
                <a:r>
                  <a:rPr lang="en-US" sz="1200" dirty="0">
                    <a:latin typeface="Helvetica Light" panose="020B0403020202020204" pitchFamily="34" charset="0"/>
                    <a:cs typeface="Times New Roman" panose="02020603050405020304" pitchFamily="18" charset="0"/>
                  </a:rPr>
                  <a:t>Pneumothorax</a:t>
                </a:r>
              </a:p>
            </p:txBody>
          </p:sp>
          <p:sp>
            <p:nvSpPr>
              <p:cNvPr id="47" name="Rectangle 46">
                <a:extLst>
                  <a:ext uri="{FF2B5EF4-FFF2-40B4-BE49-F238E27FC236}">
                    <a16:creationId xmlns:a16="http://schemas.microsoft.com/office/drawing/2014/main" id="{339D3ABA-C00C-A526-2234-C70B39D4B134}"/>
                  </a:ext>
                </a:extLst>
              </p:cNvPr>
              <p:cNvSpPr>
                <a:spLocks/>
              </p:cNvSpPr>
              <p:nvPr/>
            </p:nvSpPr>
            <p:spPr>
              <a:xfrm>
                <a:off x="7643696" y="5522926"/>
                <a:ext cx="1014899" cy="844843"/>
              </a:xfrm>
              <a:prstGeom prst="rect">
                <a:avLst/>
              </a:prstGeom>
              <a:solidFill>
                <a:srgbClr val="FBE3D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Light" panose="020B0403020202020204" pitchFamily="34" charset="0"/>
                </a:endParaRPr>
              </a:p>
            </p:txBody>
          </p:sp>
          <p:sp>
            <p:nvSpPr>
              <p:cNvPr id="48" name="Rectangle 47">
                <a:extLst>
                  <a:ext uri="{FF2B5EF4-FFF2-40B4-BE49-F238E27FC236}">
                    <a16:creationId xmlns:a16="http://schemas.microsoft.com/office/drawing/2014/main" id="{EEE1EA71-914D-CB5E-26A1-F28935204AFF}"/>
                  </a:ext>
                </a:extLst>
              </p:cNvPr>
              <p:cNvSpPr>
                <a:spLocks/>
              </p:cNvSpPr>
              <p:nvPr/>
            </p:nvSpPr>
            <p:spPr>
              <a:xfrm>
                <a:off x="8673461" y="4950681"/>
                <a:ext cx="1014899" cy="1431834"/>
              </a:xfrm>
              <a:prstGeom prst="rect">
                <a:avLst/>
              </a:prstGeom>
              <a:solidFill>
                <a:srgbClr val="9E9D7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Light" panose="020B0403020202020204" pitchFamily="34" charset="0"/>
                </a:endParaRPr>
              </a:p>
            </p:txBody>
          </p:sp>
          <p:cxnSp>
            <p:nvCxnSpPr>
              <p:cNvPr id="30" name="Straight Connector 29">
                <a:extLst>
                  <a:ext uri="{FF2B5EF4-FFF2-40B4-BE49-F238E27FC236}">
                    <a16:creationId xmlns:a16="http://schemas.microsoft.com/office/drawing/2014/main" id="{585D00D4-3ECF-E5B1-417F-17C0ACC48169}"/>
                  </a:ext>
                </a:extLst>
              </p:cNvPr>
              <p:cNvCxnSpPr>
                <a:cxnSpLocks/>
              </p:cNvCxnSpPr>
              <p:nvPr/>
            </p:nvCxnSpPr>
            <p:spPr>
              <a:xfrm>
                <a:off x="2885888" y="6378798"/>
                <a:ext cx="7019510" cy="0"/>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F7455F5-7EC7-9600-7F89-1A89F8C3F18B}"/>
                  </a:ext>
                </a:extLst>
              </p:cNvPr>
              <p:cNvSpPr txBox="1"/>
              <p:nvPr/>
            </p:nvSpPr>
            <p:spPr>
              <a:xfrm>
                <a:off x="8864156" y="4659958"/>
                <a:ext cx="633507" cy="369332"/>
              </a:xfrm>
              <a:prstGeom prst="rect">
                <a:avLst/>
              </a:prstGeom>
              <a:noFill/>
            </p:spPr>
            <p:txBody>
              <a:bodyPr wrap="none" rtlCol="0">
                <a:spAutoFit/>
              </a:bodyPr>
              <a:lstStyle/>
              <a:p>
                <a:r>
                  <a:rPr lang="en-US" dirty="0">
                    <a:latin typeface="Helvetica Light" panose="020B0403020202020204" pitchFamily="34" charset="0"/>
                  </a:rPr>
                  <a:t>0.84</a:t>
                </a:r>
              </a:p>
            </p:txBody>
          </p:sp>
          <p:sp>
            <p:nvSpPr>
              <p:cNvPr id="50" name="TextBox 49">
                <a:extLst>
                  <a:ext uri="{FF2B5EF4-FFF2-40B4-BE49-F238E27FC236}">
                    <a16:creationId xmlns:a16="http://schemas.microsoft.com/office/drawing/2014/main" id="{790CE18A-728B-CEDD-17B5-C1201024D3D5}"/>
                  </a:ext>
                </a:extLst>
              </p:cNvPr>
              <p:cNvSpPr txBox="1"/>
              <p:nvPr/>
            </p:nvSpPr>
            <p:spPr>
              <a:xfrm>
                <a:off x="7816854" y="5236601"/>
                <a:ext cx="633507" cy="369332"/>
              </a:xfrm>
              <a:prstGeom prst="rect">
                <a:avLst/>
              </a:prstGeom>
              <a:noFill/>
            </p:spPr>
            <p:txBody>
              <a:bodyPr wrap="none" rtlCol="0">
                <a:spAutoFit/>
              </a:bodyPr>
              <a:lstStyle/>
              <a:p>
                <a:r>
                  <a:rPr lang="en-US" dirty="0">
                    <a:latin typeface="Helvetica Light" panose="020B0403020202020204" pitchFamily="34" charset="0"/>
                  </a:rPr>
                  <a:t>0.72</a:t>
                </a:r>
              </a:p>
            </p:txBody>
          </p:sp>
          <p:sp>
            <p:nvSpPr>
              <p:cNvPr id="51" name="Rectangle 50">
                <a:extLst>
                  <a:ext uri="{FF2B5EF4-FFF2-40B4-BE49-F238E27FC236}">
                    <a16:creationId xmlns:a16="http://schemas.microsoft.com/office/drawing/2014/main" id="{494EF524-B59D-F301-D05B-CEF58C27E649}"/>
                  </a:ext>
                </a:extLst>
              </p:cNvPr>
              <p:cNvSpPr>
                <a:spLocks/>
              </p:cNvSpPr>
              <p:nvPr/>
            </p:nvSpPr>
            <p:spPr>
              <a:xfrm>
                <a:off x="8091454" y="6367769"/>
                <a:ext cx="1411300" cy="276999"/>
              </a:xfrm>
              <a:prstGeom prst="rect">
                <a:avLst/>
              </a:prstGeom>
            </p:spPr>
            <p:txBody>
              <a:bodyPr wrap="square">
                <a:spAutoFit/>
              </a:bodyPr>
              <a:lstStyle/>
              <a:p>
                <a:pPr algn="ctr"/>
                <a:r>
                  <a:rPr lang="en-US" sz="1200" dirty="0">
                    <a:latin typeface="Helvetica Light" panose="020B0403020202020204" pitchFamily="34" charset="0"/>
                    <a:cs typeface="Times New Roman" panose="02020603050405020304" pitchFamily="18" charset="0"/>
                  </a:rPr>
                  <a:t>Cardiomegaly</a:t>
                </a:r>
              </a:p>
            </p:txBody>
          </p:sp>
        </p:grpSp>
      </p:grpSp>
      <p:sp>
        <p:nvSpPr>
          <p:cNvPr id="52" name="TextBox 51">
            <a:extLst>
              <a:ext uri="{FF2B5EF4-FFF2-40B4-BE49-F238E27FC236}">
                <a16:creationId xmlns:a16="http://schemas.microsoft.com/office/drawing/2014/main" id="{2D5402A5-5586-313C-3FC9-F96042FB4B97}"/>
              </a:ext>
            </a:extLst>
          </p:cNvPr>
          <p:cNvSpPr txBox="1"/>
          <p:nvPr/>
        </p:nvSpPr>
        <p:spPr>
          <a:xfrm>
            <a:off x="4449213" y="960392"/>
            <a:ext cx="4078360" cy="584775"/>
          </a:xfrm>
          <a:prstGeom prst="rect">
            <a:avLst/>
          </a:prstGeom>
          <a:noFill/>
        </p:spPr>
        <p:txBody>
          <a:bodyPr wrap="none" rtlCol="0">
            <a:spAutoFit/>
          </a:bodyPr>
          <a:lstStyle/>
          <a:p>
            <a:pPr algn="ctr"/>
            <a:r>
              <a:rPr lang="en-US" sz="3200" dirty="0">
                <a:latin typeface="Helvetica Light" panose="020B0403020202020204" pitchFamily="34" charset="0"/>
                <a:cs typeface="Arial" panose="020B0604020202020204" pitchFamily="34" charset="0"/>
              </a:rPr>
              <a:t>Generic explanations</a:t>
            </a:r>
          </a:p>
        </p:txBody>
      </p:sp>
      <p:sp>
        <p:nvSpPr>
          <p:cNvPr id="56" name="TextBox 55">
            <a:extLst>
              <a:ext uri="{FF2B5EF4-FFF2-40B4-BE49-F238E27FC236}">
                <a16:creationId xmlns:a16="http://schemas.microsoft.com/office/drawing/2014/main" id="{38249DE3-09D2-34F1-F2AC-5437B5D7A13D}"/>
              </a:ext>
            </a:extLst>
          </p:cNvPr>
          <p:cNvSpPr txBox="1"/>
          <p:nvPr/>
        </p:nvSpPr>
        <p:spPr>
          <a:xfrm>
            <a:off x="1627142" y="3592742"/>
            <a:ext cx="9722534" cy="584775"/>
          </a:xfrm>
          <a:prstGeom prst="rect">
            <a:avLst/>
          </a:prstGeom>
          <a:noFill/>
        </p:spPr>
        <p:txBody>
          <a:bodyPr wrap="none" rtlCol="0">
            <a:spAutoFit/>
          </a:bodyPr>
          <a:lstStyle/>
          <a:p>
            <a:pPr algn="ctr"/>
            <a:r>
              <a:rPr lang="en-US" sz="3200" dirty="0">
                <a:latin typeface="Helvetica Light" panose="020B0403020202020204" pitchFamily="34" charset="0"/>
                <a:cs typeface="Arial" panose="020B0604020202020204" pitchFamily="34" charset="0"/>
              </a:rPr>
              <a:t>Poor performance on real life datasets (MIMIC-CXR)</a:t>
            </a:r>
          </a:p>
        </p:txBody>
      </p:sp>
      <p:sp>
        <p:nvSpPr>
          <p:cNvPr id="57" name="Slide Number Placeholder 56">
            <a:extLst>
              <a:ext uri="{FF2B5EF4-FFF2-40B4-BE49-F238E27FC236}">
                <a16:creationId xmlns:a16="http://schemas.microsoft.com/office/drawing/2014/main" id="{DB339B4A-ECAB-4B48-6B6E-0B4EE3612E17}"/>
              </a:ext>
            </a:extLst>
          </p:cNvPr>
          <p:cNvSpPr>
            <a:spLocks noGrp="1"/>
          </p:cNvSpPr>
          <p:nvPr>
            <p:ph type="sldNum" sz="quarter" idx="12"/>
          </p:nvPr>
        </p:nvSpPr>
        <p:spPr/>
        <p:txBody>
          <a:bodyPr/>
          <a:lstStyle/>
          <a:p>
            <a:fld id="{E373F727-E7F8-2D41-87B8-0A2D76C380FA}" type="slidenum">
              <a:rPr lang="en-US" smtClean="0"/>
              <a:t>6</a:t>
            </a:fld>
            <a:endParaRPr lang="en-US"/>
          </a:p>
        </p:txBody>
      </p:sp>
    </p:spTree>
    <p:extLst>
      <p:ext uri="{BB962C8B-B14F-4D97-AF65-F5344CB8AC3E}">
        <p14:creationId xmlns:p14="http://schemas.microsoft.com/office/powerpoint/2010/main" val="10581374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04980D-1206-8B71-F094-F48E2FF7F6A0}"/>
              </a:ext>
            </a:extLst>
          </p:cNvPr>
          <p:cNvPicPr>
            <a:picLocks noChangeAspect="1"/>
          </p:cNvPicPr>
          <p:nvPr/>
        </p:nvPicPr>
        <p:blipFill>
          <a:blip r:embed="rId2"/>
          <a:stretch>
            <a:fillRect/>
          </a:stretch>
        </p:blipFill>
        <p:spPr>
          <a:xfrm>
            <a:off x="1600200" y="1124712"/>
            <a:ext cx="10588627" cy="5257800"/>
          </a:xfrm>
          <a:prstGeom prst="rect">
            <a:avLst/>
          </a:prstGeom>
        </p:spPr>
      </p:pic>
      <p:sp>
        <p:nvSpPr>
          <p:cNvPr id="4" name="TextBox 3">
            <a:extLst>
              <a:ext uri="{FF2B5EF4-FFF2-40B4-BE49-F238E27FC236}">
                <a16:creationId xmlns:a16="http://schemas.microsoft.com/office/drawing/2014/main" id="{275A6971-A02A-11FE-B54A-07577AF426A4}"/>
              </a:ext>
            </a:extLst>
          </p:cNvPr>
          <p:cNvSpPr txBox="1"/>
          <p:nvPr/>
        </p:nvSpPr>
        <p:spPr>
          <a:xfrm>
            <a:off x="972279" y="289488"/>
            <a:ext cx="10461518" cy="830997"/>
          </a:xfrm>
          <a:prstGeom prst="rect">
            <a:avLst/>
          </a:prstGeom>
          <a:noFill/>
        </p:spPr>
        <p:txBody>
          <a:bodyPr wrap="none" rtlCol="0">
            <a:spAutoFit/>
          </a:bodyPr>
          <a:lstStyle/>
          <a:p>
            <a:pPr algn="ctr"/>
            <a:r>
              <a:rPr lang="en-US" sz="4800" dirty="0">
                <a:latin typeface="Helvetica Light" panose="020B0403020202020204" pitchFamily="34" charset="0"/>
                <a:cs typeface="Arial" panose="020B0604020202020204" pitchFamily="34" charset="0"/>
              </a:rPr>
              <a:t>Later residuals cover harder samples</a:t>
            </a:r>
          </a:p>
        </p:txBody>
      </p:sp>
      <p:sp>
        <p:nvSpPr>
          <p:cNvPr id="5" name="Slide Number Placeholder 4">
            <a:extLst>
              <a:ext uri="{FF2B5EF4-FFF2-40B4-BE49-F238E27FC236}">
                <a16:creationId xmlns:a16="http://schemas.microsoft.com/office/drawing/2014/main" id="{C4080C04-0644-7085-2316-E11C8A746C3F}"/>
              </a:ext>
            </a:extLst>
          </p:cNvPr>
          <p:cNvSpPr>
            <a:spLocks noGrp="1"/>
          </p:cNvSpPr>
          <p:nvPr>
            <p:ph type="sldNum" sz="quarter" idx="12"/>
          </p:nvPr>
        </p:nvSpPr>
        <p:spPr/>
        <p:txBody>
          <a:bodyPr/>
          <a:lstStyle/>
          <a:p>
            <a:fld id="{E373F727-E7F8-2D41-87B8-0A2D76C380FA}" type="slidenum">
              <a:rPr lang="en-US" smtClean="0"/>
              <a:t>60</a:t>
            </a:fld>
            <a:endParaRPr lang="en-US"/>
          </a:p>
        </p:txBody>
      </p:sp>
    </p:spTree>
    <p:extLst>
      <p:ext uri="{BB962C8B-B14F-4D97-AF65-F5344CB8AC3E}">
        <p14:creationId xmlns:p14="http://schemas.microsoft.com/office/powerpoint/2010/main" val="5558093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2CC64-98D1-33DF-2E56-465D9CED7767}"/>
              </a:ext>
            </a:extLst>
          </p:cNvPr>
          <p:cNvPicPr>
            <a:picLocks noChangeAspect="1"/>
          </p:cNvPicPr>
          <p:nvPr/>
        </p:nvPicPr>
        <p:blipFill>
          <a:blip r:embed="rId2"/>
          <a:stretch>
            <a:fillRect/>
          </a:stretch>
        </p:blipFill>
        <p:spPr>
          <a:xfrm>
            <a:off x="1600200" y="1124712"/>
            <a:ext cx="10588627" cy="5257800"/>
          </a:xfrm>
          <a:prstGeom prst="rect">
            <a:avLst/>
          </a:prstGeom>
        </p:spPr>
      </p:pic>
      <p:sp>
        <p:nvSpPr>
          <p:cNvPr id="4" name="TextBox 3">
            <a:extLst>
              <a:ext uri="{FF2B5EF4-FFF2-40B4-BE49-F238E27FC236}">
                <a16:creationId xmlns:a16="http://schemas.microsoft.com/office/drawing/2014/main" id="{E848C1EC-4042-5DDE-1CB2-D100A89A94D1}"/>
              </a:ext>
            </a:extLst>
          </p:cNvPr>
          <p:cNvSpPr txBox="1"/>
          <p:nvPr/>
        </p:nvSpPr>
        <p:spPr>
          <a:xfrm>
            <a:off x="972279" y="289488"/>
            <a:ext cx="10461518" cy="830997"/>
          </a:xfrm>
          <a:prstGeom prst="rect">
            <a:avLst/>
          </a:prstGeom>
          <a:noFill/>
        </p:spPr>
        <p:txBody>
          <a:bodyPr wrap="none" rtlCol="0">
            <a:spAutoFit/>
          </a:bodyPr>
          <a:lstStyle/>
          <a:p>
            <a:pPr algn="ctr"/>
            <a:r>
              <a:rPr lang="en-US" sz="4800" dirty="0">
                <a:latin typeface="Helvetica Light" panose="020B0403020202020204" pitchFamily="34" charset="0"/>
                <a:cs typeface="Arial" panose="020B0604020202020204" pitchFamily="34" charset="0"/>
              </a:rPr>
              <a:t>Later residuals cover harder samples</a:t>
            </a:r>
          </a:p>
        </p:txBody>
      </p:sp>
      <p:sp>
        <p:nvSpPr>
          <p:cNvPr id="5" name="Slide Number Placeholder 4">
            <a:extLst>
              <a:ext uri="{FF2B5EF4-FFF2-40B4-BE49-F238E27FC236}">
                <a16:creationId xmlns:a16="http://schemas.microsoft.com/office/drawing/2014/main" id="{32687302-CFDC-82F3-6F3C-E1502D70E284}"/>
              </a:ext>
            </a:extLst>
          </p:cNvPr>
          <p:cNvSpPr>
            <a:spLocks noGrp="1"/>
          </p:cNvSpPr>
          <p:nvPr>
            <p:ph type="sldNum" sz="quarter" idx="12"/>
          </p:nvPr>
        </p:nvSpPr>
        <p:spPr/>
        <p:txBody>
          <a:bodyPr/>
          <a:lstStyle/>
          <a:p>
            <a:fld id="{E373F727-E7F8-2D41-87B8-0A2D76C380FA}" type="slidenum">
              <a:rPr lang="en-US" smtClean="0"/>
              <a:t>61</a:t>
            </a:fld>
            <a:endParaRPr lang="en-US"/>
          </a:p>
        </p:txBody>
      </p:sp>
    </p:spTree>
    <p:extLst>
      <p:ext uri="{BB962C8B-B14F-4D97-AF65-F5344CB8AC3E}">
        <p14:creationId xmlns:p14="http://schemas.microsoft.com/office/powerpoint/2010/main" val="31978193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C2525A-5F34-4F82-D898-9EDC35353BF9}"/>
              </a:ext>
            </a:extLst>
          </p:cNvPr>
          <p:cNvPicPr>
            <a:picLocks noChangeAspect="1"/>
          </p:cNvPicPr>
          <p:nvPr/>
        </p:nvPicPr>
        <p:blipFill>
          <a:blip r:embed="rId2"/>
          <a:stretch>
            <a:fillRect/>
          </a:stretch>
        </p:blipFill>
        <p:spPr>
          <a:xfrm>
            <a:off x="1600200" y="1124712"/>
            <a:ext cx="10588627" cy="5257800"/>
          </a:xfrm>
          <a:prstGeom prst="rect">
            <a:avLst/>
          </a:prstGeom>
        </p:spPr>
      </p:pic>
      <p:sp>
        <p:nvSpPr>
          <p:cNvPr id="4" name="TextBox 3">
            <a:extLst>
              <a:ext uri="{FF2B5EF4-FFF2-40B4-BE49-F238E27FC236}">
                <a16:creationId xmlns:a16="http://schemas.microsoft.com/office/drawing/2014/main" id="{6A5717BD-A517-B136-95CE-D394367E8C16}"/>
              </a:ext>
            </a:extLst>
          </p:cNvPr>
          <p:cNvSpPr txBox="1"/>
          <p:nvPr/>
        </p:nvSpPr>
        <p:spPr>
          <a:xfrm>
            <a:off x="972279" y="289488"/>
            <a:ext cx="10461518" cy="830997"/>
          </a:xfrm>
          <a:prstGeom prst="rect">
            <a:avLst/>
          </a:prstGeom>
          <a:noFill/>
        </p:spPr>
        <p:txBody>
          <a:bodyPr wrap="none" rtlCol="0">
            <a:spAutoFit/>
          </a:bodyPr>
          <a:lstStyle/>
          <a:p>
            <a:pPr algn="ctr"/>
            <a:r>
              <a:rPr lang="en-US" sz="4800" dirty="0">
                <a:latin typeface="Helvetica Light" panose="020B0403020202020204" pitchFamily="34" charset="0"/>
                <a:cs typeface="Arial" panose="020B0604020202020204" pitchFamily="34" charset="0"/>
              </a:rPr>
              <a:t>Later residuals cover harder samples</a:t>
            </a:r>
          </a:p>
        </p:txBody>
      </p:sp>
      <p:sp>
        <p:nvSpPr>
          <p:cNvPr id="5" name="Slide Number Placeholder 4">
            <a:extLst>
              <a:ext uri="{FF2B5EF4-FFF2-40B4-BE49-F238E27FC236}">
                <a16:creationId xmlns:a16="http://schemas.microsoft.com/office/drawing/2014/main" id="{5B629795-2A18-C379-EE97-960AB894E3E5}"/>
              </a:ext>
            </a:extLst>
          </p:cNvPr>
          <p:cNvSpPr>
            <a:spLocks noGrp="1"/>
          </p:cNvSpPr>
          <p:nvPr>
            <p:ph type="sldNum" sz="quarter" idx="12"/>
          </p:nvPr>
        </p:nvSpPr>
        <p:spPr/>
        <p:txBody>
          <a:bodyPr/>
          <a:lstStyle/>
          <a:p>
            <a:fld id="{E373F727-E7F8-2D41-87B8-0A2D76C380FA}" type="slidenum">
              <a:rPr lang="en-US" smtClean="0"/>
              <a:t>62</a:t>
            </a:fld>
            <a:endParaRPr lang="en-US"/>
          </a:p>
        </p:txBody>
      </p:sp>
    </p:spTree>
    <p:extLst>
      <p:ext uri="{BB962C8B-B14F-4D97-AF65-F5344CB8AC3E}">
        <p14:creationId xmlns:p14="http://schemas.microsoft.com/office/powerpoint/2010/main" val="28999037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5CBF3F-20E3-97E6-9F07-B55699A2AA3D}"/>
              </a:ext>
            </a:extLst>
          </p:cNvPr>
          <p:cNvPicPr>
            <a:picLocks noChangeAspect="1"/>
          </p:cNvPicPr>
          <p:nvPr/>
        </p:nvPicPr>
        <p:blipFill>
          <a:blip r:embed="rId3"/>
          <a:stretch>
            <a:fillRect/>
          </a:stretch>
        </p:blipFill>
        <p:spPr>
          <a:xfrm>
            <a:off x="1600200" y="1124712"/>
            <a:ext cx="10588627" cy="5257800"/>
          </a:xfrm>
          <a:prstGeom prst="rect">
            <a:avLst/>
          </a:prstGeom>
        </p:spPr>
      </p:pic>
      <p:sp>
        <p:nvSpPr>
          <p:cNvPr id="7" name="TextBox 6">
            <a:extLst>
              <a:ext uri="{FF2B5EF4-FFF2-40B4-BE49-F238E27FC236}">
                <a16:creationId xmlns:a16="http://schemas.microsoft.com/office/drawing/2014/main" id="{566201D6-9E43-19FA-7E2F-D232B38A3CB3}"/>
              </a:ext>
            </a:extLst>
          </p:cNvPr>
          <p:cNvSpPr txBox="1"/>
          <p:nvPr/>
        </p:nvSpPr>
        <p:spPr>
          <a:xfrm>
            <a:off x="972279" y="289488"/>
            <a:ext cx="10461518" cy="830997"/>
          </a:xfrm>
          <a:prstGeom prst="rect">
            <a:avLst/>
          </a:prstGeom>
          <a:noFill/>
        </p:spPr>
        <p:txBody>
          <a:bodyPr wrap="none" rtlCol="0">
            <a:spAutoFit/>
          </a:bodyPr>
          <a:lstStyle/>
          <a:p>
            <a:pPr algn="ctr"/>
            <a:r>
              <a:rPr lang="en-US" sz="4800" dirty="0">
                <a:latin typeface="Helvetica Light" panose="020B0403020202020204" pitchFamily="34" charset="0"/>
                <a:cs typeface="Arial" panose="020B0604020202020204" pitchFamily="34" charset="0"/>
              </a:rPr>
              <a:t>Later residuals cover harder samples</a:t>
            </a:r>
          </a:p>
        </p:txBody>
      </p:sp>
      <p:sp>
        <p:nvSpPr>
          <p:cNvPr id="8" name="Slide Number Placeholder 7">
            <a:extLst>
              <a:ext uri="{FF2B5EF4-FFF2-40B4-BE49-F238E27FC236}">
                <a16:creationId xmlns:a16="http://schemas.microsoft.com/office/drawing/2014/main" id="{A82D9954-C56E-1857-3A07-7FD178D08181}"/>
              </a:ext>
            </a:extLst>
          </p:cNvPr>
          <p:cNvSpPr>
            <a:spLocks noGrp="1"/>
          </p:cNvSpPr>
          <p:nvPr>
            <p:ph type="sldNum" sz="quarter" idx="12"/>
          </p:nvPr>
        </p:nvSpPr>
        <p:spPr/>
        <p:txBody>
          <a:bodyPr/>
          <a:lstStyle/>
          <a:p>
            <a:fld id="{E373F727-E7F8-2D41-87B8-0A2D76C380FA}" type="slidenum">
              <a:rPr lang="en-US" smtClean="0"/>
              <a:t>63</a:t>
            </a:fld>
            <a:endParaRPr lang="en-US"/>
          </a:p>
        </p:txBody>
      </p:sp>
      <p:cxnSp>
        <p:nvCxnSpPr>
          <p:cNvPr id="3" name="Straight Arrow Connector 2">
            <a:extLst>
              <a:ext uri="{FF2B5EF4-FFF2-40B4-BE49-F238E27FC236}">
                <a16:creationId xmlns:a16="http://schemas.microsoft.com/office/drawing/2014/main" id="{00BAAA0D-9CD9-74B6-313F-FC5F8FA1B6EB}"/>
              </a:ext>
            </a:extLst>
          </p:cNvPr>
          <p:cNvCxnSpPr>
            <a:cxnSpLocks/>
          </p:cNvCxnSpPr>
          <p:nvPr/>
        </p:nvCxnSpPr>
        <p:spPr>
          <a:xfrm>
            <a:off x="2971800" y="1759226"/>
            <a:ext cx="6231835" cy="496957"/>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00945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5ADFD4-BD20-AAE6-4A74-538254A9E655}"/>
              </a:ext>
            </a:extLst>
          </p:cNvPr>
          <p:cNvSpPr txBox="1"/>
          <p:nvPr/>
        </p:nvSpPr>
        <p:spPr>
          <a:xfrm>
            <a:off x="972279" y="289488"/>
            <a:ext cx="10461518" cy="830997"/>
          </a:xfrm>
          <a:prstGeom prst="rect">
            <a:avLst/>
          </a:prstGeom>
          <a:noFill/>
        </p:spPr>
        <p:txBody>
          <a:bodyPr wrap="none" rtlCol="0">
            <a:spAutoFit/>
          </a:bodyPr>
          <a:lstStyle/>
          <a:p>
            <a:pPr algn="ctr"/>
            <a:r>
              <a:rPr lang="en-US" sz="4800" dirty="0">
                <a:latin typeface="Helvetica Light" panose="020B0403020202020204" pitchFamily="34" charset="0"/>
                <a:cs typeface="Arial" panose="020B0604020202020204" pitchFamily="34" charset="0"/>
              </a:rPr>
              <a:t>Later residuals cover harder samples</a:t>
            </a:r>
          </a:p>
        </p:txBody>
      </p:sp>
      <p:sp>
        <p:nvSpPr>
          <p:cNvPr id="4" name="TextBox 3">
            <a:extLst>
              <a:ext uri="{FF2B5EF4-FFF2-40B4-BE49-F238E27FC236}">
                <a16:creationId xmlns:a16="http://schemas.microsoft.com/office/drawing/2014/main" id="{AE9199ED-DEDB-94FC-8ADB-FA71EE7D87F2}"/>
              </a:ext>
            </a:extLst>
          </p:cNvPr>
          <p:cNvSpPr txBox="1"/>
          <p:nvPr/>
        </p:nvSpPr>
        <p:spPr>
          <a:xfrm>
            <a:off x="1559996" y="5855117"/>
            <a:ext cx="8879354" cy="584775"/>
          </a:xfrm>
          <a:prstGeom prst="rect">
            <a:avLst/>
          </a:prstGeom>
          <a:noFill/>
        </p:spPr>
        <p:txBody>
          <a:bodyPr wrap="none" rtlCol="0">
            <a:spAutoFit/>
          </a:bodyPr>
          <a:lstStyle/>
          <a:p>
            <a:pPr algn="ctr"/>
            <a:r>
              <a:rPr lang="en-US" sz="3200" dirty="0">
                <a:latin typeface="Helvetica Light" panose="020B0403020202020204" pitchFamily="34" charset="0"/>
                <a:cs typeface="Arial" panose="020B0604020202020204" pitchFamily="34" charset="0"/>
              </a:rPr>
              <a:t>Same story for other datasets and architectures</a:t>
            </a:r>
          </a:p>
        </p:txBody>
      </p:sp>
      <p:pic>
        <p:nvPicPr>
          <p:cNvPr id="5" name="Picture 4">
            <a:extLst>
              <a:ext uri="{FF2B5EF4-FFF2-40B4-BE49-F238E27FC236}">
                <a16:creationId xmlns:a16="http://schemas.microsoft.com/office/drawing/2014/main" id="{C488506C-D636-B171-2C3C-B66BDD142525}"/>
              </a:ext>
            </a:extLst>
          </p:cNvPr>
          <p:cNvPicPr>
            <a:picLocks noChangeAspect="1"/>
          </p:cNvPicPr>
          <p:nvPr/>
        </p:nvPicPr>
        <p:blipFill>
          <a:blip r:embed="rId3"/>
          <a:stretch>
            <a:fillRect/>
          </a:stretch>
        </p:blipFill>
        <p:spPr>
          <a:xfrm>
            <a:off x="814834" y="1109449"/>
            <a:ext cx="3503831" cy="2377440"/>
          </a:xfrm>
          <a:prstGeom prst="rect">
            <a:avLst/>
          </a:prstGeom>
        </p:spPr>
      </p:pic>
      <p:pic>
        <p:nvPicPr>
          <p:cNvPr id="8" name="Picture 7">
            <a:extLst>
              <a:ext uri="{FF2B5EF4-FFF2-40B4-BE49-F238E27FC236}">
                <a16:creationId xmlns:a16="http://schemas.microsoft.com/office/drawing/2014/main" id="{7E52FA3A-24DD-9FF0-C452-F5BB417A5AFE}"/>
              </a:ext>
            </a:extLst>
          </p:cNvPr>
          <p:cNvPicPr>
            <a:picLocks noChangeAspect="1"/>
          </p:cNvPicPr>
          <p:nvPr/>
        </p:nvPicPr>
        <p:blipFill>
          <a:blip r:embed="rId4"/>
          <a:stretch>
            <a:fillRect/>
          </a:stretch>
        </p:blipFill>
        <p:spPr>
          <a:xfrm>
            <a:off x="6437443" y="3529980"/>
            <a:ext cx="4794130" cy="2377440"/>
          </a:xfrm>
          <a:prstGeom prst="rect">
            <a:avLst/>
          </a:prstGeom>
        </p:spPr>
      </p:pic>
      <p:pic>
        <p:nvPicPr>
          <p:cNvPr id="9" name="Picture 8">
            <a:extLst>
              <a:ext uri="{FF2B5EF4-FFF2-40B4-BE49-F238E27FC236}">
                <a16:creationId xmlns:a16="http://schemas.microsoft.com/office/drawing/2014/main" id="{0F7E8C70-A1FA-0266-F7F8-5C1E1D546B7E}"/>
              </a:ext>
            </a:extLst>
          </p:cNvPr>
          <p:cNvPicPr>
            <a:picLocks noChangeAspect="1"/>
          </p:cNvPicPr>
          <p:nvPr/>
        </p:nvPicPr>
        <p:blipFill>
          <a:blip r:embed="rId5"/>
          <a:stretch>
            <a:fillRect/>
          </a:stretch>
        </p:blipFill>
        <p:spPr>
          <a:xfrm>
            <a:off x="814834" y="3529980"/>
            <a:ext cx="3554796" cy="2377440"/>
          </a:xfrm>
          <a:prstGeom prst="rect">
            <a:avLst/>
          </a:prstGeom>
        </p:spPr>
      </p:pic>
      <p:pic>
        <p:nvPicPr>
          <p:cNvPr id="11" name="Picture 10">
            <a:extLst>
              <a:ext uri="{FF2B5EF4-FFF2-40B4-BE49-F238E27FC236}">
                <a16:creationId xmlns:a16="http://schemas.microsoft.com/office/drawing/2014/main" id="{CEC84574-A776-6160-1FC0-1DFC9A0E4E9F}"/>
              </a:ext>
            </a:extLst>
          </p:cNvPr>
          <p:cNvPicPr>
            <a:picLocks noChangeAspect="1"/>
          </p:cNvPicPr>
          <p:nvPr/>
        </p:nvPicPr>
        <p:blipFill>
          <a:blip r:embed="rId6"/>
          <a:stretch>
            <a:fillRect/>
          </a:stretch>
        </p:blipFill>
        <p:spPr>
          <a:xfrm>
            <a:off x="6570431" y="1109449"/>
            <a:ext cx="4782917" cy="2377440"/>
          </a:xfrm>
          <a:prstGeom prst="rect">
            <a:avLst/>
          </a:prstGeom>
        </p:spPr>
      </p:pic>
      <p:sp>
        <p:nvSpPr>
          <p:cNvPr id="12" name="Slide Number Placeholder 11">
            <a:extLst>
              <a:ext uri="{FF2B5EF4-FFF2-40B4-BE49-F238E27FC236}">
                <a16:creationId xmlns:a16="http://schemas.microsoft.com/office/drawing/2014/main" id="{73BAFC53-B2F4-4A71-E9D2-B483F1CF9FFB}"/>
              </a:ext>
            </a:extLst>
          </p:cNvPr>
          <p:cNvSpPr>
            <a:spLocks noGrp="1"/>
          </p:cNvSpPr>
          <p:nvPr>
            <p:ph type="sldNum" sz="quarter" idx="12"/>
          </p:nvPr>
        </p:nvSpPr>
        <p:spPr/>
        <p:txBody>
          <a:bodyPr/>
          <a:lstStyle/>
          <a:p>
            <a:fld id="{E373F727-E7F8-2D41-87B8-0A2D76C380FA}" type="slidenum">
              <a:rPr lang="en-US" smtClean="0"/>
              <a:t>64</a:t>
            </a:fld>
            <a:endParaRPr lang="en-US"/>
          </a:p>
        </p:txBody>
      </p:sp>
    </p:spTree>
    <p:extLst>
      <p:ext uri="{BB962C8B-B14F-4D97-AF65-F5344CB8AC3E}">
        <p14:creationId xmlns:p14="http://schemas.microsoft.com/office/powerpoint/2010/main" val="32943121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66DC00-C05E-C02E-9AA9-80D04546F97D}"/>
              </a:ext>
            </a:extLst>
          </p:cNvPr>
          <p:cNvSpPr txBox="1"/>
          <p:nvPr/>
        </p:nvSpPr>
        <p:spPr>
          <a:xfrm>
            <a:off x="629247" y="289488"/>
            <a:ext cx="11147603" cy="830997"/>
          </a:xfrm>
          <a:prstGeom prst="rect">
            <a:avLst/>
          </a:prstGeom>
          <a:noFill/>
        </p:spPr>
        <p:txBody>
          <a:bodyPr wrap="none" rtlCol="0">
            <a:spAutoFit/>
          </a:bodyPr>
          <a:lstStyle/>
          <a:p>
            <a:pPr algn="ctr"/>
            <a:r>
              <a:rPr lang="en-US" sz="4800" dirty="0">
                <a:latin typeface="Helvetica Light" panose="020B0403020202020204" pitchFamily="34" charset="0"/>
                <a:cs typeface="Arial" panose="020B0604020202020204" pitchFamily="34" charset="0"/>
              </a:rPr>
              <a:t>Test time interventions on hard samples</a:t>
            </a:r>
          </a:p>
        </p:txBody>
      </p:sp>
      <p:sp>
        <p:nvSpPr>
          <p:cNvPr id="4" name="TextBox 3">
            <a:extLst>
              <a:ext uri="{FF2B5EF4-FFF2-40B4-BE49-F238E27FC236}">
                <a16:creationId xmlns:a16="http://schemas.microsoft.com/office/drawing/2014/main" id="{F8AE1805-D9A9-853D-524E-0A886F24F1EF}"/>
              </a:ext>
            </a:extLst>
          </p:cNvPr>
          <p:cNvSpPr txBox="1"/>
          <p:nvPr/>
        </p:nvSpPr>
        <p:spPr>
          <a:xfrm>
            <a:off x="629247" y="1205296"/>
            <a:ext cx="11751935" cy="584775"/>
          </a:xfrm>
          <a:prstGeom prst="rect">
            <a:avLst/>
          </a:prstGeom>
          <a:noFill/>
        </p:spPr>
        <p:txBody>
          <a:bodyPr wrap="none" rtlCol="0">
            <a:spAutoFit/>
          </a:bodyPr>
          <a:lstStyle/>
          <a:p>
            <a:pPr algn="ctr"/>
            <a:r>
              <a:rPr lang="en-US" sz="3200" dirty="0">
                <a:latin typeface="Helvetica Light" panose="020B0403020202020204" pitchFamily="34" charset="0"/>
                <a:cs typeface="Arial" panose="020B0604020202020204" pitchFamily="34" charset="0"/>
              </a:rPr>
              <a:t>Chose the misclassified samples covered by the last 2 experts </a:t>
            </a:r>
          </a:p>
        </p:txBody>
      </p:sp>
      <p:sp>
        <p:nvSpPr>
          <p:cNvPr id="5" name="TextBox 4">
            <a:extLst>
              <a:ext uri="{FF2B5EF4-FFF2-40B4-BE49-F238E27FC236}">
                <a16:creationId xmlns:a16="http://schemas.microsoft.com/office/drawing/2014/main" id="{E60F3FCD-295A-1702-766D-C243800ADFBA}"/>
              </a:ext>
            </a:extLst>
          </p:cNvPr>
          <p:cNvSpPr txBox="1"/>
          <p:nvPr/>
        </p:nvSpPr>
        <p:spPr>
          <a:xfrm>
            <a:off x="5254651" y="1879848"/>
            <a:ext cx="1503938" cy="523220"/>
          </a:xfrm>
          <a:prstGeom prst="rect">
            <a:avLst/>
          </a:prstGeom>
          <a:noFill/>
        </p:spPr>
        <p:txBody>
          <a:bodyPr wrap="none" rtlCol="0">
            <a:spAutoFit/>
          </a:bodyPr>
          <a:lstStyle/>
          <a:p>
            <a:r>
              <a:rPr lang="en-US" sz="2800" b="1" dirty="0">
                <a:latin typeface="Helvetica" pitchFamily="2" charset="0"/>
              </a:rPr>
              <a:t>Expert6</a:t>
            </a:r>
          </a:p>
        </p:txBody>
      </p:sp>
      <p:pic>
        <p:nvPicPr>
          <p:cNvPr id="6" name="Picture 5">
            <a:extLst>
              <a:ext uri="{FF2B5EF4-FFF2-40B4-BE49-F238E27FC236}">
                <a16:creationId xmlns:a16="http://schemas.microsoft.com/office/drawing/2014/main" id="{F77B57ED-F5F1-C2A6-8F89-ED192B11D64F}"/>
              </a:ext>
            </a:extLst>
          </p:cNvPr>
          <p:cNvPicPr>
            <a:picLocks noChangeAspect="1"/>
          </p:cNvPicPr>
          <p:nvPr/>
        </p:nvPicPr>
        <p:blipFill>
          <a:blip r:embed="rId3"/>
          <a:stretch>
            <a:fillRect/>
          </a:stretch>
        </p:blipFill>
        <p:spPr>
          <a:xfrm>
            <a:off x="5074107" y="2377927"/>
            <a:ext cx="1865025" cy="1865025"/>
          </a:xfrm>
          <a:prstGeom prst="rect">
            <a:avLst/>
          </a:prstGeom>
        </p:spPr>
      </p:pic>
      <p:grpSp>
        <p:nvGrpSpPr>
          <p:cNvPr id="7" name="Group 6">
            <a:extLst>
              <a:ext uri="{FF2B5EF4-FFF2-40B4-BE49-F238E27FC236}">
                <a16:creationId xmlns:a16="http://schemas.microsoft.com/office/drawing/2014/main" id="{9A3FA595-43BD-C390-9EB5-F6833A910A97}"/>
              </a:ext>
            </a:extLst>
          </p:cNvPr>
          <p:cNvGrpSpPr/>
          <p:nvPr/>
        </p:nvGrpSpPr>
        <p:grpSpPr>
          <a:xfrm>
            <a:off x="4501949" y="4450922"/>
            <a:ext cx="2590774" cy="1486077"/>
            <a:chOff x="1904882" y="2557651"/>
            <a:chExt cx="2590774" cy="1486077"/>
          </a:xfrm>
        </p:grpSpPr>
        <p:sp>
          <p:nvSpPr>
            <p:cNvPr id="8" name="Double Bracket 7">
              <a:extLst>
                <a:ext uri="{FF2B5EF4-FFF2-40B4-BE49-F238E27FC236}">
                  <a16:creationId xmlns:a16="http://schemas.microsoft.com/office/drawing/2014/main" id="{41B18F97-6998-F111-105A-CE2586D563C3}"/>
                </a:ext>
              </a:extLst>
            </p:cNvPr>
            <p:cNvSpPr/>
            <p:nvPr/>
          </p:nvSpPr>
          <p:spPr>
            <a:xfrm>
              <a:off x="1918668" y="2870320"/>
              <a:ext cx="2576988" cy="1031051"/>
            </a:xfrm>
            <a:prstGeom prst="bracketPair">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Helvetica" pitchFamily="2" charset="0"/>
              </a:endParaRPr>
            </a:p>
          </p:txBody>
        </p:sp>
        <p:sp>
          <p:nvSpPr>
            <p:cNvPr id="9" name="TextBox 8">
              <a:extLst>
                <a:ext uri="{FF2B5EF4-FFF2-40B4-BE49-F238E27FC236}">
                  <a16:creationId xmlns:a16="http://schemas.microsoft.com/office/drawing/2014/main" id="{C10232E7-1BCC-2163-4E59-7101497FF105}"/>
                </a:ext>
              </a:extLst>
            </p:cNvPr>
            <p:cNvSpPr txBox="1"/>
            <p:nvPr/>
          </p:nvSpPr>
          <p:spPr>
            <a:xfrm>
              <a:off x="2646383" y="2557651"/>
              <a:ext cx="998991" cy="307777"/>
            </a:xfrm>
            <a:prstGeom prst="rect">
              <a:avLst/>
            </a:prstGeom>
            <a:noFill/>
          </p:spPr>
          <p:txBody>
            <a:bodyPr wrap="none" rtlCol="0">
              <a:spAutoFit/>
            </a:bodyPr>
            <a:lstStyle/>
            <a:p>
              <a:r>
                <a:rPr lang="en-US" sz="1400" b="1" dirty="0">
                  <a:latin typeface="Helvetica" pitchFamily="2" charset="0"/>
                </a:rPr>
                <a:t>Concepts</a:t>
              </a:r>
            </a:p>
          </p:txBody>
        </p:sp>
        <p:sp>
          <p:nvSpPr>
            <p:cNvPr id="10" name="TextBox 9">
              <a:extLst>
                <a:ext uri="{FF2B5EF4-FFF2-40B4-BE49-F238E27FC236}">
                  <a16:creationId xmlns:a16="http://schemas.microsoft.com/office/drawing/2014/main" id="{60106D8B-1FE9-0B48-6536-5B7F1938E697}"/>
                </a:ext>
              </a:extLst>
            </p:cNvPr>
            <p:cNvSpPr txBox="1"/>
            <p:nvPr/>
          </p:nvSpPr>
          <p:spPr>
            <a:xfrm>
              <a:off x="1904882" y="2879707"/>
              <a:ext cx="2590774" cy="307777"/>
            </a:xfrm>
            <a:prstGeom prst="rect">
              <a:avLst/>
            </a:prstGeom>
            <a:noFill/>
          </p:spPr>
          <p:txBody>
            <a:bodyPr wrap="none" rtlCol="0">
              <a:spAutoFit/>
            </a:bodyPr>
            <a:lstStyle/>
            <a:p>
              <a:r>
                <a:rPr lang="en-US" sz="1400" dirty="0" err="1">
                  <a:latin typeface="Helvetica" pitchFamily="2" charset="0"/>
                </a:rPr>
                <a:t>bill_length_shorter_than_head</a:t>
              </a:r>
              <a:endParaRPr lang="en-US" sz="1400" dirty="0">
                <a:latin typeface="Helvetica" pitchFamily="2" charset="0"/>
              </a:endParaRPr>
            </a:p>
          </p:txBody>
        </p:sp>
        <p:sp>
          <p:nvSpPr>
            <p:cNvPr id="11" name="TextBox 10">
              <a:extLst>
                <a:ext uri="{FF2B5EF4-FFF2-40B4-BE49-F238E27FC236}">
                  <a16:creationId xmlns:a16="http://schemas.microsoft.com/office/drawing/2014/main" id="{DD4B6450-C582-29DF-8CD9-D0EA9B32F1E5}"/>
                </a:ext>
              </a:extLst>
            </p:cNvPr>
            <p:cNvSpPr txBox="1"/>
            <p:nvPr/>
          </p:nvSpPr>
          <p:spPr>
            <a:xfrm>
              <a:off x="2241143" y="3159786"/>
              <a:ext cx="1915909" cy="307777"/>
            </a:xfrm>
            <a:prstGeom prst="rect">
              <a:avLst/>
            </a:prstGeom>
            <a:noFill/>
          </p:spPr>
          <p:txBody>
            <a:bodyPr wrap="none" rtlCol="0">
              <a:spAutoFit/>
            </a:bodyPr>
            <a:lstStyle/>
            <a:p>
              <a:r>
                <a:rPr lang="en-US" sz="1400" dirty="0" err="1">
                  <a:latin typeface="Helvetica" pitchFamily="2" charset="0"/>
                </a:rPr>
                <a:t>bill_shape_allpurpose</a:t>
              </a:r>
              <a:endParaRPr lang="en-US" sz="1400" dirty="0">
                <a:latin typeface="Helvetica" pitchFamily="2" charset="0"/>
              </a:endParaRPr>
            </a:p>
          </p:txBody>
        </p:sp>
        <p:sp>
          <p:nvSpPr>
            <p:cNvPr id="12" name="TextBox 11">
              <a:extLst>
                <a:ext uri="{FF2B5EF4-FFF2-40B4-BE49-F238E27FC236}">
                  <a16:creationId xmlns:a16="http://schemas.microsoft.com/office/drawing/2014/main" id="{C3F4EDF5-11A1-4F0A-7322-A3DB5B1D8F99}"/>
                </a:ext>
              </a:extLst>
            </p:cNvPr>
            <p:cNvSpPr txBox="1"/>
            <p:nvPr/>
          </p:nvSpPr>
          <p:spPr>
            <a:xfrm>
              <a:off x="2038795" y="3444331"/>
              <a:ext cx="2353529" cy="307777"/>
            </a:xfrm>
            <a:prstGeom prst="rect">
              <a:avLst/>
            </a:prstGeom>
            <a:noFill/>
          </p:spPr>
          <p:txBody>
            <a:bodyPr wrap="none" rtlCol="0">
              <a:spAutoFit/>
            </a:bodyPr>
            <a:lstStyle/>
            <a:p>
              <a:r>
                <a:rPr lang="en-US" sz="1400" dirty="0" err="1">
                  <a:latin typeface="Helvetica" pitchFamily="2" charset="0"/>
                </a:rPr>
                <a:t>wing_shape_roundedwings</a:t>
              </a:r>
              <a:endParaRPr lang="en-US" sz="1400" dirty="0">
                <a:latin typeface="Helvetica" pitchFamily="2" charset="0"/>
              </a:endParaRPr>
            </a:p>
          </p:txBody>
        </p:sp>
        <p:sp>
          <p:nvSpPr>
            <p:cNvPr id="13" name="TextBox 12">
              <a:extLst>
                <a:ext uri="{FF2B5EF4-FFF2-40B4-BE49-F238E27FC236}">
                  <a16:creationId xmlns:a16="http://schemas.microsoft.com/office/drawing/2014/main" id="{4FCC0339-7963-CEA0-94A9-0177E5A28850}"/>
                </a:ext>
              </a:extLst>
            </p:cNvPr>
            <p:cNvSpPr txBox="1"/>
            <p:nvPr/>
          </p:nvSpPr>
          <p:spPr>
            <a:xfrm rot="16200000">
              <a:off x="2910299" y="3730180"/>
              <a:ext cx="319318" cy="307777"/>
            </a:xfrm>
            <a:prstGeom prst="rect">
              <a:avLst/>
            </a:prstGeom>
            <a:noFill/>
          </p:spPr>
          <p:txBody>
            <a:bodyPr wrap="square" rtlCol="0">
              <a:spAutoFit/>
            </a:bodyPr>
            <a:lstStyle/>
            <a:p>
              <a:r>
                <a:rPr lang="en-US" sz="1400" dirty="0">
                  <a:latin typeface="Helvetica" pitchFamily="2" charset="0"/>
                </a:rPr>
                <a:t>…</a:t>
              </a:r>
            </a:p>
          </p:txBody>
        </p:sp>
      </p:grpSp>
      <p:sp>
        <p:nvSpPr>
          <p:cNvPr id="14" name="TextBox 13">
            <a:extLst>
              <a:ext uri="{FF2B5EF4-FFF2-40B4-BE49-F238E27FC236}">
                <a16:creationId xmlns:a16="http://schemas.microsoft.com/office/drawing/2014/main" id="{9A7EABFA-C78F-0293-FB9F-6217DA6E8B59}"/>
              </a:ext>
            </a:extLst>
          </p:cNvPr>
          <p:cNvSpPr txBox="1"/>
          <p:nvPr/>
        </p:nvSpPr>
        <p:spPr>
          <a:xfrm>
            <a:off x="5783625" y="6159795"/>
            <a:ext cx="1386918" cy="307777"/>
          </a:xfrm>
          <a:prstGeom prst="rect">
            <a:avLst/>
          </a:prstGeom>
          <a:noFill/>
        </p:spPr>
        <p:txBody>
          <a:bodyPr wrap="none" rtlCol="0">
            <a:spAutoFit/>
          </a:bodyPr>
          <a:lstStyle/>
          <a:p>
            <a:r>
              <a:rPr lang="en-US" sz="1400" b="1" dirty="0">
                <a:latin typeface="Helvetica" pitchFamily="2" charset="0"/>
              </a:rPr>
              <a:t>Prediction (y):</a:t>
            </a:r>
          </a:p>
        </p:txBody>
      </p:sp>
      <p:grpSp>
        <p:nvGrpSpPr>
          <p:cNvPr id="15" name="Group 14">
            <a:extLst>
              <a:ext uri="{FF2B5EF4-FFF2-40B4-BE49-F238E27FC236}">
                <a16:creationId xmlns:a16="http://schemas.microsoft.com/office/drawing/2014/main" id="{2BCBA2AC-0E55-08A7-748A-58DF0C6E83B6}"/>
              </a:ext>
            </a:extLst>
          </p:cNvPr>
          <p:cNvGrpSpPr/>
          <p:nvPr/>
        </p:nvGrpSpPr>
        <p:grpSpPr>
          <a:xfrm>
            <a:off x="7230396" y="4450922"/>
            <a:ext cx="1505540" cy="1468017"/>
            <a:chOff x="5198573" y="2583082"/>
            <a:chExt cx="1505540" cy="1468017"/>
          </a:xfrm>
        </p:grpSpPr>
        <p:sp>
          <p:nvSpPr>
            <p:cNvPr id="16" name="TextBox 15">
              <a:extLst>
                <a:ext uri="{FF2B5EF4-FFF2-40B4-BE49-F238E27FC236}">
                  <a16:creationId xmlns:a16="http://schemas.microsoft.com/office/drawing/2014/main" id="{2E8BC378-AC80-BFA9-E13C-E614A102289F}"/>
                </a:ext>
              </a:extLst>
            </p:cNvPr>
            <p:cNvSpPr txBox="1"/>
            <p:nvPr/>
          </p:nvSpPr>
          <p:spPr>
            <a:xfrm>
              <a:off x="5198573" y="2583082"/>
              <a:ext cx="1505540" cy="307777"/>
            </a:xfrm>
            <a:prstGeom prst="rect">
              <a:avLst/>
            </a:prstGeom>
            <a:noFill/>
          </p:spPr>
          <p:txBody>
            <a:bodyPr wrap="none" rtlCol="0">
              <a:spAutoFit/>
            </a:bodyPr>
            <a:lstStyle/>
            <a:p>
              <a:r>
                <a:rPr lang="en-US" sz="1400" b="1" dirty="0">
                  <a:latin typeface="Helvetica" pitchFamily="2" charset="0"/>
                </a:rPr>
                <a:t>Concept values</a:t>
              </a:r>
            </a:p>
          </p:txBody>
        </p:sp>
        <p:sp>
          <p:nvSpPr>
            <p:cNvPr id="17" name="Double Bracket 16">
              <a:extLst>
                <a:ext uri="{FF2B5EF4-FFF2-40B4-BE49-F238E27FC236}">
                  <a16:creationId xmlns:a16="http://schemas.microsoft.com/office/drawing/2014/main" id="{56060662-BCE4-75AE-C6E0-F58572D0283B}"/>
                </a:ext>
              </a:extLst>
            </p:cNvPr>
            <p:cNvSpPr/>
            <p:nvPr/>
          </p:nvSpPr>
          <p:spPr>
            <a:xfrm>
              <a:off x="5555176" y="2895324"/>
              <a:ext cx="595036" cy="1031051"/>
            </a:xfrm>
            <a:prstGeom prst="bracketPair">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Helvetica" pitchFamily="2" charset="0"/>
              </a:endParaRPr>
            </a:p>
          </p:txBody>
        </p:sp>
        <p:sp>
          <p:nvSpPr>
            <p:cNvPr id="18" name="TextBox 17">
              <a:extLst>
                <a:ext uri="{FF2B5EF4-FFF2-40B4-BE49-F238E27FC236}">
                  <a16:creationId xmlns:a16="http://schemas.microsoft.com/office/drawing/2014/main" id="{DD2926BD-7A4A-0610-CFB6-363B11AD257D}"/>
                </a:ext>
              </a:extLst>
            </p:cNvPr>
            <p:cNvSpPr txBox="1"/>
            <p:nvPr/>
          </p:nvSpPr>
          <p:spPr>
            <a:xfrm>
              <a:off x="5555177" y="2890859"/>
              <a:ext cx="631904" cy="307777"/>
            </a:xfrm>
            <a:prstGeom prst="rect">
              <a:avLst/>
            </a:prstGeom>
            <a:noFill/>
          </p:spPr>
          <p:txBody>
            <a:bodyPr wrap="none" rtlCol="0">
              <a:spAutoFit/>
            </a:bodyPr>
            <a:lstStyle/>
            <a:p>
              <a:r>
                <a:rPr lang="en-US" sz="1400" dirty="0">
                  <a:latin typeface="Helvetica" pitchFamily="2" charset="0"/>
                </a:rPr>
                <a:t>0.192</a:t>
              </a:r>
            </a:p>
          </p:txBody>
        </p:sp>
        <p:sp>
          <p:nvSpPr>
            <p:cNvPr id="19" name="TextBox 18">
              <a:extLst>
                <a:ext uri="{FF2B5EF4-FFF2-40B4-BE49-F238E27FC236}">
                  <a16:creationId xmlns:a16="http://schemas.microsoft.com/office/drawing/2014/main" id="{FFFB6251-DC2B-4042-7B34-5725BB3E1B04}"/>
                </a:ext>
              </a:extLst>
            </p:cNvPr>
            <p:cNvSpPr txBox="1"/>
            <p:nvPr/>
          </p:nvSpPr>
          <p:spPr>
            <a:xfrm>
              <a:off x="5555177" y="3170938"/>
              <a:ext cx="631904" cy="307777"/>
            </a:xfrm>
            <a:prstGeom prst="rect">
              <a:avLst/>
            </a:prstGeom>
            <a:noFill/>
          </p:spPr>
          <p:txBody>
            <a:bodyPr wrap="none" rtlCol="0">
              <a:spAutoFit/>
            </a:bodyPr>
            <a:lstStyle/>
            <a:p>
              <a:r>
                <a:rPr lang="en-US" sz="1400" dirty="0">
                  <a:latin typeface="Helvetica" pitchFamily="2" charset="0"/>
                </a:rPr>
                <a:t>0.949</a:t>
              </a:r>
            </a:p>
          </p:txBody>
        </p:sp>
        <p:sp>
          <p:nvSpPr>
            <p:cNvPr id="20" name="TextBox 19">
              <a:extLst>
                <a:ext uri="{FF2B5EF4-FFF2-40B4-BE49-F238E27FC236}">
                  <a16:creationId xmlns:a16="http://schemas.microsoft.com/office/drawing/2014/main" id="{6B53B851-6E26-D8CF-14A0-16A8175C5A25}"/>
                </a:ext>
              </a:extLst>
            </p:cNvPr>
            <p:cNvSpPr txBox="1"/>
            <p:nvPr/>
          </p:nvSpPr>
          <p:spPr>
            <a:xfrm>
              <a:off x="5555177" y="3478715"/>
              <a:ext cx="631904" cy="307777"/>
            </a:xfrm>
            <a:prstGeom prst="rect">
              <a:avLst/>
            </a:prstGeom>
            <a:noFill/>
          </p:spPr>
          <p:txBody>
            <a:bodyPr wrap="none" rtlCol="0">
              <a:spAutoFit/>
            </a:bodyPr>
            <a:lstStyle/>
            <a:p>
              <a:r>
                <a:rPr lang="en-US" sz="1400" dirty="0">
                  <a:latin typeface="Helvetica" pitchFamily="2" charset="0"/>
                </a:rPr>
                <a:t>0.403</a:t>
              </a:r>
            </a:p>
          </p:txBody>
        </p:sp>
        <p:sp>
          <p:nvSpPr>
            <p:cNvPr id="21" name="TextBox 20">
              <a:extLst>
                <a:ext uri="{FF2B5EF4-FFF2-40B4-BE49-F238E27FC236}">
                  <a16:creationId xmlns:a16="http://schemas.microsoft.com/office/drawing/2014/main" id="{57F9044E-62AD-8D3B-3013-6D3D073C4298}"/>
                </a:ext>
              </a:extLst>
            </p:cNvPr>
            <p:cNvSpPr txBox="1"/>
            <p:nvPr/>
          </p:nvSpPr>
          <p:spPr>
            <a:xfrm rot="16200000">
              <a:off x="5652741" y="3715109"/>
              <a:ext cx="364202" cy="307777"/>
            </a:xfrm>
            <a:prstGeom prst="rect">
              <a:avLst/>
            </a:prstGeom>
            <a:noFill/>
          </p:spPr>
          <p:txBody>
            <a:bodyPr wrap="none" rtlCol="0">
              <a:spAutoFit/>
            </a:bodyPr>
            <a:lstStyle/>
            <a:p>
              <a:r>
                <a:rPr lang="en-US" sz="1400" dirty="0">
                  <a:latin typeface="Helvetica" pitchFamily="2" charset="0"/>
                </a:rPr>
                <a:t>…</a:t>
              </a:r>
            </a:p>
          </p:txBody>
        </p:sp>
      </p:grpSp>
      <p:sp>
        <p:nvSpPr>
          <p:cNvPr id="22" name="TextBox 21">
            <a:extLst>
              <a:ext uri="{FF2B5EF4-FFF2-40B4-BE49-F238E27FC236}">
                <a16:creationId xmlns:a16="http://schemas.microsoft.com/office/drawing/2014/main" id="{C2BC6A5D-37AC-EBD2-9F50-38C60D7ED40C}"/>
              </a:ext>
            </a:extLst>
          </p:cNvPr>
          <p:cNvSpPr txBox="1"/>
          <p:nvPr/>
        </p:nvSpPr>
        <p:spPr>
          <a:xfrm>
            <a:off x="7132694" y="6166003"/>
            <a:ext cx="1865025" cy="307777"/>
          </a:xfrm>
          <a:prstGeom prst="rect">
            <a:avLst/>
          </a:prstGeom>
          <a:noFill/>
        </p:spPr>
        <p:txBody>
          <a:bodyPr wrap="square" rtlCol="0">
            <a:spAutoFit/>
          </a:bodyPr>
          <a:lstStyle/>
          <a:p>
            <a:r>
              <a:rPr lang="en-US" sz="1400" dirty="0">
                <a:latin typeface="Helvetica" pitchFamily="2" charset="0"/>
              </a:rPr>
              <a:t>Brewer Blackbird</a:t>
            </a:r>
          </a:p>
        </p:txBody>
      </p:sp>
      <p:sp>
        <p:nvSpPr>
          <p:cNvPr id="23" name="TextBox 22">
            <a:extLst>
              <a:ext uri="{FF2B5EF4-FFF2-40B4-BE49-F238E27FC236}">
                <a16:creationId xmlns:a16="http://schemas.microsoft.com/office/drawing/2014/main" id="{CEE0E8A7-1605-A0E7-3977-BD96D87CBA44}"/>
              </a:ext>
            </a:extLst>
          </p:cNvPr>
          <p:cNvSpPr txBox="1"/>
          <p:nvPr/>
        </p:nvSpPr>
        <p:spPr>
          <a:xfrm>
            <a:off x="9145155" y="6166003"/>
            <a:ext cx="1007687" cy="307777"/>
          </a:xfrm>
          <a:prstGeom prst="rect">
            <a:avLst/>
          </a:prstGeom>
          <a:noFill/>
        </p:spPr>
        <p:txBody>
          <a:bodyPr wrap="square" rtlCol="0">
            <a:spAutoFit/>
          </a:bodyPr>
          <a:lstStyle/>
          <a:p>
            <a:r>
              <a:rPr lang="en-US" sz="1400" dirty="0">
                <a:latin typeface="Helvetica" pitchFamily="2" charset="0"/>
              </a:rPr>
              <a:t>Fish Crow</a:t>
            </a:r>
          </a:p>
        </p:txBody>
      </p:sp>
      <p:sp>
        <p:nvSpPr>
          <p:cNvPr id="24" name="TextBox 23">
            <a:extLst>
              <a:ext uri="{FF2B5EF4-FFF2-40B4-BE49-F238E27FC236}">
                <a16:creationId xmlns:a16="http://schemas.microsoft.com/office/drawing/2014/main" id="{80436F61-CECA-3060-99AF-4BD1972817E2}"/>
              </a:ext>
            </a:extLst>
          </p:cNvPr>
          <p:cNvSpPr txBox="1"/>
          <p:nvPr/>
        </p:nvSpPr>
        <p:spPr>
          <a:xfrm>
            <a:off x="7492018" y="6413698"/>
            <a:ext cx="748988" cy="307777"/>
          </a:xfrm>
          <a:prstGeom prst="rect">
            <a:avLst/>
          </a:prstGeom>
          <a:noFill/>
        </p:spPr>
        <p:txBody>
          <a:bodyPr wrap="none" rtlCol="0">
            <a:spAutoFit/>
          </a:bodyPr>
          <a:lstStyle/>
          <a:p>
            <a:r>
              <a:rPr lang="en-US" sz="1400" b="1" dirty="0">
                <a:solidFill>
                  <a:srgbClr val="FF0000"/>
                </a:solidFill>
                <a:latin typeface="Helvetica" pitchFamily="2" charset="0"/>
              </a:rPr>
              <a:t>Wrong</a:t>
            </a:r>
          </a:p>
        </p:txBody>
      </p:sp>
      <p:sp>
        <p:nvSpPr>
          <p:cNvPr id="25" name="TextBox 24">
            <a:extLst>
              <a:ext uri="{FF2B5EF4-FFF2-40B4-BE49-F238E27FC236}">
                <a16:creationId xmlns:a16="http://schemas.microsoft.com/office/drawing/2014/main" id="{699AF965-88FC-E841-8302-6034BBBCBC72}"/>
              </a:ext>
            </a:extLst>
          </p:cNvPr>
          <p:cNvSpPr txBox="1"/>
          <p:nvPr/>
        </p:nvSpPr>
        <p:spPr>
          <a:xfrm>
            <a:off x="8250448" y="4938358"/>
            <a:ext cx="979755" cy="307777"/>
          </a:xfrm>
          <a:prstGeom prst="rect">
            <a:avLst/>
          </a:prstGeom>
          <a:noFill/>
        </p:spPr>
        <p:txBody>
          <a:bodyPr wrap="none" rtlCol="0">
            <a:spAutoFit/>
          </a:bodyPr>
          <a:lstStyle/>
          <a:p>
            <a:r>
              <a:rPr lang="en-US" sz="1400" b="1" dirty="0">
                <a:solidFill>
                  <a:srgbClr val="0070C0"/>
                </a:solidFill>
                <a:latin typeface="Helvetica" pitchFamily="2" charset="0"/>
              </a:rPr>
              <a:t>Intervene</a:t>
            </a:r>
          </a:p>
        </p:txBody>
      </p:sp>
      <p:cxnSp>
        <p:nvCxnSpPr>
          <p:cNvPr id="26" name="Straight Arrow Connector 25">
            <a:extLst>
              <a:ext uri="{FF2B5EF4-FFF2-40B4-BE49-F238E27FC236}">
                <a16:creationId xmlns:a16="http://schemas.microsoft.com/office/drawing/2014/main" id="{D4DED013-7ED5-A255-2A0F-34647781F2B0}"/>
              </a:ext>
            </a:extLst>
          </p:cNvPr>
          <p:cNvCxnSpPr>
            <a:cxnSpLocks/>
          </p:cNvCxnSpPr>
          <p:nvPr/>
        </p:nvCxnSpPr>
        <p:spPr>
          <a:xfrm flipV="1">
            <a:off x="8221242" y="5246135"/>
            <a:ext cx="931312" cy="1"/>
          </a:xfrm>
          <a:prstGeom prst="straightConnector1">
            <a:avLst/>
          </a:prstGeom>
          <a:ln w="22225">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03D79B54-8485-0271-6BA5-A4FBD2047DCF}"/>
              </a:ext>
            </a:extLst>
          </p:cNvPr>
          <p:cNvGrpSpPr/>
          <p:nvPr/>
        </p:nvGrpSpPr>
        <p:grpSpPr>
          <a:xfrm>
            <a:off x="9007948" y="4450922"/>
            <a:ext cx="742511" cy="1448630"/>
            <a:chOff x="6936918" y="2617116"/>
            <a:chExt cx="742511" cy="1448630"/>
          </a:xfrm>
        </p:grpSpPr>
        <p:sp>
          <p:nvSpPr>
            <p:cNvPr id="28" name="TextBox 27">
              <a:extLst>
                <a:ext uri="{FF2B5EF4-FFF2-40B4-BE49-F238E27FC236}">
                  <a16:creationId xmlns:a16="http://schemas.microsoft.com/office/drawing/2014/main" id="{C2BA1409-C311-9BDE-D98C-C31929AC83D7}"/>
                </a:ext>
              </a:extLst>
            </p:cNvPr>
            <p:cNvSpPr txBox="1"/>
            <p:nvPr/>
          </p:nvSpPr>
          <p:spPr>
            <a:xfrm>
              <a:off x="6936918" y="2617116"/>
              <a:ext cx="742511" cy="307777"/>
            </a:xfrm>
            <a:prstGeom prst="rect">
              <a:avLst/>
            </a:prstGeom>
            <a:noFill/>
          </p:spPr>
          <p:txBody>
            <a:bodyPr wrap="none" rtlCol="0">
              <a:spAutoFit/>
            </a:bodyPr>
            <a:lstStyle/>
            <a:p>
              <a:r>
                <a:rPr lang="en-US" sz="1400" b="1" dirty="0">
                  <a:latin typeface="Helvetica" pitchFamily="2" charset="0"/>
                </a:rPr>
                <a:t>Oracle</a:t>
              </a:r>
            </a:p>
          </p:txBody>
        </p:sp>
        <p:sp>
          <p:nvSpPr>
            <p:cNvPr id="29" name="Double Bracket 28">
              <a:extLst>
                <a:ext uri="{FF2B5EF4-FFF2-40B4-BE49-F238E27FC236}">
                  <a16:creationId xmlns:a16="http://schemas.microsoft.com/office/drawing/2014/main" id="{3EB50244-E38E-3A71-4AF9-117F5B549158}"/>
                </a:ext>
              </a:extLst>
            </p:cNvPr>
            <p:cNvSpPr/>
            <p:nvPr/>
          </p:nvSpPr>
          <p:spPr>
            <a:xfrm>
              <a:off x="7131298" y="2940140"/>
              <a:ext cx="276038" cy="1031051"/>
            </a:xfrm>
            <a:prstGeom prst="bracketPair">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Helvetica" pitchFamily="2" charset="0"/>
              </a:endParaRPr>
            </a:p>
          </p:txBody>
        </p:sp>
        <p:sp>
          <p:nvSpPr>
            <p:cNvPr id="30" name="TextBox 29">
              <a:extLst>
                <a:ext uri="{FF2B5EF4-FFF2-40B4-BE49-F238E27FC236}">
                  <a16:creationId xmlns:a16="http://schemas.microsoft.com/office/drawing/2014/main" id="{A9BF05A9-4303-28E7-44AB-9329E6C8884C}"/>
                </a:ext>
              </a:extLst>
            </p:cNvPr>
            <p:cNvSpPr txBox="1"/>
            <p:nvPr/>
          </p:nvSpPr>
          <p:spPr>
            <a:xfrm>
              <a:off x="7131299" y="2935675"/>
              <a:ext cx="284052" cy="307777"/>
            </a:xfrm>
            <a:prstGeom prst="rect">
              <a:avLst/>
            </a:prstGeom>
            <a:noFill/>
          </p:spPr>
          <p:txBody>
            <a:bodyPr wrap="none" rtlCol="0">
              <a:spAutoFit/>
            </a:bodyPr>
            <a:lstStyle/>
            <a:p>
              <a:r>
                <a:rPr lang="en-US" sz="1400" dirty="0">
                  <a:latin typeface="Helvetica" pitchFamily="2" charset="0"/>
                </a:rPr>
                <a:t>0</a:t>
              </a:r>
            </a:p>
          </p:txBody>
        </p:sp>
        <p:sp>
          <p:nvSpPr>
            <p:cNvPr id="31" name="TextBox 30">
              <a:extLst>
                <a:ext uri="{FF2B5EF4-FFF2-40B4-BE49-F238E27FC236}">
                  <a16:creationId xmlns:a16="http://schemas.microsoft.com/office/drawing/2014/main" id="{4FDFE99A-04C9-A977-553C-349866705DE7}"/>
                </a:ext>
              </a:extLst>
            </p:cNvPr>
            <p:cNvSpPr txBox="1"/>
            <p:nvPr/>
          </p:nvSpPr>
          <p:spPr>
            <a:xfrm>
              <a:off x="7131299" y="3215754"/>
              <a:ext cx="284052" cy="307777"/>
            </a:xfrm>
            <a:prstGeom prst="rect">
              <a:avLst/>
            </a:prstGeom>
            <a:noFill/>
          </p:spPr>
          <p:txBody>
            <a:bodyPr wrap="none" rtlCol="0">
              <a:spAutoFit/>
            </a:bodyPr>
            <a:lstStyle/>
            <a:p>
              <a:r>
                <a:rPr lang="en-US" sz="1400" dirty="0">
                  <a:latin typeface="Helvetica" pitchFamily="2" charset="0"/>
                </a:rPr>
                <a:t>1</a:t>
              </a:r>
            </a:p>
          </p:txBody>
        </p:sp>
        <p:sp>
          <p:nvSpPr>
            <p:cNvPr id="32" name="TextBox 31">
              <a:extLst>
                <a:ext uri="{FF2B5EF4-FFF2-40B4-BE49-F238E27FC236}">
                  <a16:creationId xmlns:a16="http://schemas.microsoft.com/office/drawing/2014/main" id="{0BF17DFF-7685-44D7-6DC2-5062123B969C}"/>
                </a:ext>
              </a:extLst>
            </p:cNvPr>
            <p:cNvSpPr txBox="1"/>
            <p:nvPr/>
          </p:nvSpPr>
          <p:spPr>
            <a:xfrm>
              <a:off x="7131299" y="3523531"/>
              <a:ext cx="284052" cy="307777"/>
            </a:xfrm>
            <a:prstGeom prst="rect">
              <a:avLst/>
            </a:prstGeom>
            <a:noFill/>
          </p:spPr>
          <p:txBody>
            <a:bodyPr wrap="none" rtlCol="0">
              <a:spAutoFit/>
            </a:bodyPr>
            <a:lstStyle/>
            <a:p>
              <a:r>
                <a:rPr lang="en-US" sz="1400" dirty="0">
                  <a:latin typeface="Helvetica" pitchFamily="2" charset="0"/>
                </a:rPr>
                <a:t>1</a:t>
              </a:r>
            </a:p>
          </p:txBody>
        </p:sp>
        <p:sp>
          <p:nvSpPr>
            <p:cNvPr id="33" name="TextBox 32">
              <a:extLst>
                <a:ext uri="{FF2B5EF4-FFF2-40B4-BE49-F238E27FC236}">
                  <a16:creationId xmlns:a16="http://schemas.microsoft.com/office/drawing/2014/main" id="{523ABF2A-4F0D-B0EA-E25E-3536CF837EBD}"/>
                </a:ext>
              </a:extLst>
            </p:cNvPr>
            <p:cNvSpPr txBox="1"/>
            <p:nvPr/>
          </p:nvSpPr>
          <p:spPr>
            <a:xfrm rot="16200000">
              <a:off x="7071345" y="3729756"/>
              <a:ext cx="364202" cy="307777"/>
            </a:xfrm>
            <a:prstGeom prst="rect">
              <a:avLst/>
            </a:prstGeom>
            <a:noFill/>
          </p:spPr>
          <p:txBody>
            <a:bodyPr wrap="none" rtlCol="0">
              <a:spAutoFit/>
            </a:bodyPr>
            <a:lstStyle/>
            <a:p>
              <a:r>
                <a:rPr lang="en-US" sz="1400" dirty="0">
                  <a:latin typeface="Helvetica" pitchFamily="2" charset="0"/>
                </a:rPr>
                <a:t>…</a:t>
              </a:r>
            </a:p>
          </p:txBody>
        </p:sp>
      </p:grpSp>
      <p:sp>
        <p:nvSpPr>
          <p:cNvPr id="34" name="TextBox 33">
            <a:extLst>
              <a:ext uri="{FF2B5EF4-FFF2-40B4-BE49-F238E27FC236}">
                <a16:creationId xmlns:a16="http://schemas.microsoft.com/office/drawing/2014/main" id="{39FC1429-FD22-E971-D20F-0C9FE369C89E}"/>
              </a:ext>
            </a:extLst>
          </p:cNvPr>
          <p:cNvSpPr txBox="1"/>
          <p:nvPr/>
        </p:nvSpPr>
        <p:spPr>
          <a:xfrm>
            <a:off x="9233828" y="6413698"/>
            <a:ext cx="641522" cy="307777"/>
          </a:xfrm>
          <a:prstGeom prst="rect">
            <a:avLst/>
          </a:prstGeom>
          <a:noFill/>
        </p:spPr>
        <p:txBody>
          <a:bodyPr wrap="none" rtlCol="0">
            <a:spAutoFit/>
          </a:bodyPr>
          <a:lstStyle/>
          <a:p>
            <a:r>
              <a:rPr lang="en-US" sz="1400" b="1" dirty="0">
                <a:solidFill>
                  <a:srgbClr val="00B050"/>
                </a:solidFill>
                <a:latin typeface="Helvetica" pitchFamily="2" charset="0"/>
              </a:rPr>
              <a:t>Right</a:t>
            </a:r>
          </a:p>
        </p:txBody>
      </p:sp>
      <p:cxnSp>
        <p:nvCxnSpPr>
          <p:cNvPr id="35" name="Straight Arrow Connector 34">
            <a:extLst>
              <a:ext uri="{FF2B5EF4-FFF2-40B4-BE49-F238E27FC236}">
                <a16:creationId xmlns:a16="http://schemas.microsoft.com/office/drawing/2014/main" id="{CCB2A055-8D25-75AD-79BF-882E8839B7CD}"/>
              </a:ext>
            </a:extLst>
          </p:cNvPr>
          <p:cNvCxnSpPr>
            <a:cxnSpLocks/>
          </p:cNvCxnSpPr>
          <p:nvPr/>
        </p:nvCxnSpPr>
        <p:spPr>
          <a:xfrm flipH="1">
            <a:off x="7866665" y="5918939"/>
            <a:ext cx="1" cy="2541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95AE3A9-D23A-41FB-0E70-F295DC6465FE}"/>
              </a:ext>
            </a:extLst>
          </p:cNvPr>
          <p:cNvCxnSpPr>
            <a:cxnSpLocks/>
          </p:cNvCxnSpPr>
          <p:nvPr/>
        </p:nvCxnSpPr>
        <p:spPr>
          <a:xfrm flipH="1">
            <a:off x="9379202" y="5927288"/>
            <a:ext cx="1" cy="2458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6CFEF410-54EA-C39B-4391-B9648047D6FA}"/>
              </a:ext>
            </a:extLst>
          </p:cNvPr>
          <p:cNvGrpSpPr/>
          <p:nvPr/>
        </p:nvGrpSpPr>
        <p:grpSpPr>
          <a:xfrm>
            <a:off x="2445387" y="4450922"/>
            <a:ext cx="1987725" cy="1464409"/>
            <a:chOff x="11693" y="2576396"/>
            <a:chExt cx="1987725" cy="1464409"/>
          </a:xfrm>
        </p:grpSpPr>
        <p:sp>
          <p:nvSpPr>
            <p:cNvPr id="42" name="TextBox 41">
              <a:extLst>
                <a:ext uri="{FF2B5EF4-FFF2-40B4-BE49-F238E27FC236}">
                  <a16:creationId xmlns:a16="http://schemas.microsoft.com/office/drawing/2014/main" id="{2BE59D0F-A770-EC7A-6862-9A50A7A06969}"/>
                </a:ext>
              </a:extLst>
            </p:cNvPr>
            <p:cNvSpPr txBox="1"/>
            <p:nvPr/>
          </p:nvSpPr>
          <p:spPr>
            <a:xfrm>
              <a:off x="315944" y="2576396"/>
              <a:ext cx="1683474" cy="307777"/>
            </a:xfrm>
            <a:prstGeom prst="rect">
              <a:avLst/>
            </a:prstGeom>
            <a:noFill/>
          </p:spPr>
          <p:txBody>
            <a:bodyPr wrap="none" rtlCol="0">
              <a:spAutoFit/>
            </a:bodyPr>
            <a:lstStyle/>
            <a:p>
              <a:r>
                <a:rPr lang="en-US" sz="1400" b="1" dirty="0">
                  <a:latin typeface="Helvetica" pitchFamily="2" charset="0"/>
                </a:rPr>
                <a:t>Attention weights</a:t>
              </a:r>
            </a:p>
          </p:txBody>
        </p:sp>
        <p:grpSp>
          <p:nvGrpSpPr>
            <p:cNvPr id="43" name="Group 42">
              <a:extLst>
                <a:ext uri="{FF2B5EF4-FFF2-40B4-BE49-F238E27FC236}">
                  <a16:creationId xmlns:a16="http://schemas.microsoft.com/office/drawing/2014/main" id="{38D3043D-C9F7-21DE-4FF7-2F0ED53A3FEB}"/>
                </a:ext>
              </a:extLst>
            </p:cNvPr>
            <p:cNvGrpSpPr/>
            <p:nvPr/>
          </p:nvGrpSpPr>
          <p:grpSpPr>
            <a:xfrm>
              <a:off x="11693" y="2831089"/>
              <a:ext cx="1449052" cy="1209716"/>
              <a:chOff x="11693" y="2831089"/>
              <a:chExt cx="1449052" cy="1209716"/>
            </a:xfrm>
          </p:grpSpPr>
          <p:grpSp>
            <p:nvGrpSpPr>
              <p:cNvPr id="44" name="Group 43">
                <a:extLst>
                  <a:ext uri="{FF2B5EF4-FFF2-40B4-BE49-F238E27FC236}">
                    <a16:creationId xmlns:a16="http://schemas.microsoft.com/office/drawing/2014/main" id="{499618C3-ECDF-7FE9-4AFA-7086CDC19C83}"/>
                  </a:ext>
                </a:extLst>
              </p:cNvPr>
              <p:cNvGrpSpPr/>
              <p:nvPr/>
            </p:nvGrpSpPr>
            <p:grpSpPr>
              <a:xfrm>
                <a:off x="11693" y="2831089"/>
                <a:ext cx="523220" cy="1130438"/>
                <a:chOff x="1464393" y="2903796"/>
                <a:chExt cx="523220" cy="1130438"/>
              </a:xfrm>
            </p:grpSpPr>
            <p:cxnSp>
              <p:nvCxnSpPr>
                <p:cNvPr id="50" name="Straight Arrow Connector 49">
                  <a:extLst>
                    <a:ext uri="{FF2B5EF4-FFF2-40B4-BE49-F238E27FC236}">
                      <a16:creationId xmlns:a16="http://schemas.microsoft.com/office/drawing/2014/main" id="{F221CCE8-1C62-49F4-916B-8C6B74924799}"/>
                    </a:ext>
                  </a:extLst>
                </p:cNvPr>
                <p:cNvCxnSpPr>
                  <a:cxnSpLocks/>
                </p:cNvCxnSpPr>
                <p:nvPr/>
              </p:nvCxnSpPr>
              <p:spPr>
                <a:xfrm>
                  <a:off x="1962615" y="3015204"/>
                  <a:ext cx="0" cy="91440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F480D457-02AA-8D18-987E-50F770BE567C}"/>
                    </a:ext>
                  </a:extLst>
                </p:cNvPr>
                <p:cNvSpPr txBox="1"/>
                <p:nvPr/>
              </p:nvSpPr>
              <p:spPr>
                <a:xfrm rot="16200000">
                  <a:off x="1160784" y="3207405"/>
                  <a:ext cx="1130438" cy="523220"/>
                </a:xfrm>
                <a:prstGeom prst="rect">
                  <a:avLst/>
                </a:prstGeom>
                <a:noFill/>
              </p:spPr>
              <p:txBody>
                <a:bodyPr wrap="none" rtlCol="0">
                  <a:spAutoFit/>
                </a:bodyPr>
                <a:lstStyle/>
                <a:p>
                  <a:r>
                    <a:rPr lang="en-US" sz="1400" dirty="0">
                      <a:latin typeface="Helvetica" pitchFamily="2" charset="0"/>
                    </a:rPr>
                    <a:t>Descending</a:t>
                  </a:r>
                </a:p>
                <a:p>
                  <a:r>
                    <a:rPr lang="en-US" sz="1400" dirty="0">
                      <a:latin typeface="Helvetica" pitchFamily="2" charset="0"/>
                    </a:rPr>
                    <a:t>     order</a:t>
                  </a:r>
                </a:p>
              </p:txBody>
            </p:sp>
          </p:grpSp>
          <p:sp>
            <p:nvSpPr>
              <p:cNvPr id="45" name="Double Bracket 44">
                <a:extLst>
                  <a:ext uri="{FF2B5EF4-FFF2-40B4-BE49-F238E27FC236}">
                    <a16:creationId xmlns:a16="http://schemas.microsoft.com/office/drawing/2014/main" id="{F11267D0-B45D-B930-7EB3-BDADA67733B6}"/>
                  </a:ext>
                </a:extLst>
              </p:cNvPr>
              <p:cNvSpPr/>
              <p:nvPr/>
            </p:nvSpPr>
            <p:spPr>
              <a:xfrm>
                <a:off x="725290" y="2884172"/>
                <a:ext cx="695140" cy="1031051"/>
              </a:xfrm>
              <a:prstGeom prst="bracketPair">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latin typeface="Helvetica" pitchFamily="2" charset="0"/>
                </a:endParaRPr>
              </a:p>
            </p:txBody>
          </p:sp>
          <p:sp>
            <p:nvSpPr>
              <p:cNvPr id="46" name="TextBox 45">
                <a:extLst>
                  <a:ext uri="{FF2B5EF4-FFF2-40B4-BE49-F238E27FC236}">
                    <a16:creationId xmlns:a16="http://schemas.microsoft.com/office/drawing/2014/main" id="{A8DF3FB7-0342-E5D8-0424-9874BC895718}"/>
                  </a:ext>
                </a:extLst>
              </p:cNvPr>
              <p:cNvSpPr txBox="1"/>
              <p:nvPr/>
            </p:nvSpPr>
            <p:spPr>
              <a:xfrm>
                <a:off x="729455" y="2879707"/>
                <a:ext cx="731290" cy="307777"/>
              </a:xfrm>
              <a:prstGeom prst="rect">
                <a:avLst/>
              </a:prstGeom>
              <a:noFill/>
            </p:spPr>
            <p:txBody>
              <a:bodyPr wrap="none" rtlCol="0">
                <a:spAutoFit/>
              </a:bodyPr>
              <a:lstStyle/>
              <a:p>
                <a:r>
                  <a:rPr lang="en-US" sz="1400" dirty="0">
                    <a:latin typeface="Helvetica" pitchFamily="2" charset="0"/>
                  </a:rPr>
                  <a:t>0.0120</a:t>
                </a:r>
              </a:p>
            </p:txBody>
          </p:sp>
          <p:sp>
            <p:nvSpPr>
              <p:cNvPr id="47" name="TextBox 46">
                <a:extLst>
                  <a:ext uri="{FF2B5EF4-FFF2-40B4-BE49-F238E27FC236}">
                    <a16:creationId xmlns:a16="http://schemas.microsoft.com/office/drawing/2014/main" id="{BEBE0816-AFDC-BA9E-6A6A-462120112EB5}"/>
                  </a:ext>
                </a:extLst>
              </p:cNvPr>
              <p:cNvSpPr txBox="1"/>
              <p:nvPr/>
            </p:nvSpPr>
            <p:spPr>
              <a:xfrm>
                <a:off x="729455" y="3159786"/>
                <a:ext cx="718082" cy="307777"/>
              </a:xfrm>
              <a:prstGeom prst="rect">
                <a:avLst/>
              </a:prstGeom>
              <a:noFill/>
            </p:spPr>
            <p:txBody>
              <a:bodyPr wrap="none" rtlCol="0">
                <a:spAutoFit/>
              </a:bodyPr>
              <a:lstStyle/>
              <a:p>
                <a:r>
                  <a:rPr lang="en-US" sz="1400" dirty="0">
                    <a:latin typeface="Helvetica" pitchFamily="2" charset="0"/>
                  </a:rPr>
                  <a:t>0.0118</a:t>
                </a:r>
              </a:p>
            </p:txBody>
          </p:sp>
          <p:sp>
            <p:nvSpPr>
              <p:cNvPr id="48" name="TextBox 47">
                <a:extLst>
                  <a:ext uri="{FF2B5EF4-FFF2-40B4-BE49-F238E27FC236}">
                    <a16:creationId xmlns:a16="http://schemas.microsoft.com/office/drawing/2014/main" id="{29788279-F44C-24B1-2F08-BB7F9418A72B}"/>
                  </a:ext>
                </a:extLst>
              </p:cNvPr>
              <p:cNvSpPr txBox="1"/>
              <p:nvPr/>
            </p:nvSpPr>
            <p:spPr>
              <a:xfrm>
                <a:off x="729455" y="3467563"/>
                <a:ext cx="718082" cy="307777"/>
              </a:xfrm>
              <a:prstGeom prst="rect">
                <a:avLst/>
              </a:prstGeom>
              <a:noFill/>
            </p:spPr>
            <p:txBody>
              <a:bodyPr wrap="none" rtlCol="0">
                <a:spAutoFit/>
              </a:bodyPr>
              <a:lstStyle/>
              <a:p>
                <a:r>
                  <a:rPr lang="en-US" sz="1400" dirty="0">
                    <a:latin typeface="Helvetica" pitchFamily="2" charset="0"/>
                  </a:rPr>
                  <a:t>0.0118</a:t>
                </a:r>
              </a:p>
            </p:txBody>
          </p:sp>
          <p:sp>
            <p:nvSpPr>
              <p:cNvPr id="49" name="TextBox 48">
                <a:extLst>
                  <a:ext uri="{FF2B5EF4-FFF2-40B4-BE49-F238E27FC236}">
                    <a16:creationId xmlns:a16="http://schemas.microsoft.com/office/drawing/2014/main" id="{80FA084F-2AEB-21F5-F8F1-1B6F2D15C628}"/>
                  </a:ext>
                </a:extLst>
              </p:cNvPr>
              <p:cNvSpPr txBox="1"/>
              <p:nvPr/>
            </p:nvSpPr>
            <p:spPr>
              <a:xfrm rot="16200000">
                <a:off x="890557" y="3704815"/>
                <a:ext cx="364202" cy="307777"/>
              </a:xfrm>
              <a:prstGeom prst="rect">
                <a:avLst/>
              </a:prstGeom>
              <a:noFill/>
            </p:spPr>
            <p:txBody>
              <a:bodyPr wrap="none" rtlCol="0">
                <a:spAutoFit/>
              </a:bodyPr>
              <a:lstStyle/>
              <a:p>
                <a:r>
                  <a:rPr lang="en-US" sz="1400" dirty="0">
                    <a:latin typeface="Helvetica" pitchFamily="2" charset="0"/>
                  </a:rPr>
                  <a:t>…</a:t>
                </a:r>
              </a:p>
            </p:txBody>
          </p:sp>
        </p:grpSp>
      </p:grpSp>
      <p:sp>
        <p:nvSpPr>
          <p:cNvPr id="52" name="Slide Number Placeholder 51">
            <a:extLst>
              <a:ext uri="{FF2B5EF4-FFF2-40B4-BE49-F238E27FC236}">
                <a16:creationId xmlns:a16="http://schemas.microsoft.com/office/drawing/2014/main" id="{283D8494-6088-B40C-36D4-165AC7652AC3}"/>
              </a:ext>
            </a:extLst>
          </p:cNvPr>
          <p:cNvSpPr>
            <a:spLocks noGrp="1"/>
          </p:cNvSpPr>
          <p:nvPr>
            <p:ph type="sldNum" sz="quarter" idx="12"/>
          </p:nvPr>
        </p:nvSpPr>
        <p:spPr/>
        <p:txBody>
          <a:bodyPr/>
          <a:lstStyle/>
          <a:p>
            <a:fld id="{E373F727-E7F8-2D41-87B8-0A2D76C380FA}" type="slidenum">
              <a:rPr lang="en-US" smtClean="0"/>
              <a:t>65</a:t>
            </a:fld>
            <a:endParaRPr lang="en-US"/>
          </a:p>
        </p:txBody>
      </p:sp>
    </p:spTree>
    <p:extLst>
      <p:ext uri="{BB962C8B-B14F-4D97-AF65-F5344CB8AC3E}">
        <p14:creationId xmlns:p14="http://schemas.microsoft.com/office/powerpoint/2010/main" val="20247006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839444-F5AC-9A57-7097-720EFD8ADB2E}"/>
              </a:ext>
            </a:extLst>
          </p:cNvPr>
          <p:cNvPicPr>
            <a:picLocks noChangeAspect="1"/>
          </p:cNvPicPr>
          <p:nvPr/>
        </p:nvPicPr>
        <p:blipFill>
          <a:blip r:embed="rId3"/>
          <a:stretch>
            <a:fillRect/>
          </a:stretch>
        </p:blipFill>
        <p:spPr>
          <a:xfrm>
            <a:off x="565825" y="1233432"/>
            <a:ext cx="5321031" cy="5012181"/>
          </a:xfrm>
          <a:prstGeom prst="rect">
            <a:avLst/>
          </a:prstGeom>
        </p:spPr>
      </p:pic>
      <p:sp>
        <p:nvSpPr>
          <p:cNvPr id="4" name="TextBox 3">
            <a:extLst>
              <a:ext uri="{FF2B5EF4-FFF2-40B4-BE49-F238E27FC236}">
                <a16:creationId xmlns:a16="http://schemas.microsoft.com/office/drawing/2014/main" id="{D0D255CE-17C5-B7B9-1470-95EBA1D73899}"/>
              </a:ext>
            </a:extLst>
          </p:cNvPr>
          <p:cNvSpPr txBox="1"/>
          <p:nvPr/>
        </p:nvSpPr>
        <p:spPr>
          <a:xfrm>
            <a:off x="6205293" y="3185125"/>
            <a:ext cx="6005170" cy="1815882"/>
          </a:xfrm>
          <a:prstGeom prst="rect">
            <a:avLst/>
          </a:prstGeom>
          <a:noFill/>
        </p:spPr>
        <p:txBody>
          <a:bodyPr wrap="none" rtlCol="0">
            <a:spAutoFit/>
          </a:bodyPr>
          <a:lstStyle>
            <a:defPPr>
              <a:defRPr lang="en-US"/>
            </a:defPPr>
            <a:lvl1pPr>
              <a:defRPr sz="2000">
                <a:latin typeface="Helvetica Light" panose="020B0403020202020204" pitchFamily="34" charset="0"/>
                <a:cs typeface="Arial" panose="020B0604020202020204" pitchFamily="34" charset="0"/>
              </a:defRPr>
            </a:lvl1pPr>
          </a:lstStyle>
          <a:p>
            <a:pPr marL="342900" indent="-342900">
              <a:buFont typeface="Arial" panose="020B0604020202020204" pitchFamily="34" charset="0"/>
              <a:buChar char="•"/>
            </a:pPr>
            <a:r>
              <a:rPr lang="en-US" sz="2800" dirty="0"/>
              <a:t>CUB-200 (ResNet101) – 5.49 % </a:t>
            </a:r>
            <a:r>
              <a:rPr lang="en-US" sz="2800" dirty="0">
                <a:solidFill>
                  <a:srgbClr val="FF0000"/>
                </a:solidFill>
              </a:rPr>
              <a:t>↑</a:t>
            </a:r>
            <a:r>
              <a:rPr lang="en-US" sz="2800" dirty="0"/>
              <a:t> </a:t>
            </a:r>
          </a:p>
          <a:p>
            <a:pPr marL="342900" indent="-342900">
              <a:buFont typeface="Arial" panose="020B0604020202020204" pitchFamily="34" charset="0"/>
              <a:buChar char="•"/>
            </a:pPr>
            <a:r>
              <a:rPr lang="en-US" sz="2800" dirty="0"/>
              <a:t>CUB-200 (VIT) – 6.5 % </a:t>
            </a:r>
            <a:r>
              <a:rPr lang="en-US" sz="2800" b="1" dirty="0">
                <a:solidFill>
                  <a:srgbClr val="FF0000"/>
                </a:solidFill>
              </a:rPr>
              <a:t>↑</a:t>
            </a:r>
          </a:p>
          <a:p>
            <a:pPr marL="342900" indent="-342900">
              <a:buFont typeface="Arial" panose="020B0604020202020204" pitchFamily="34" charset="0"/>
              <a:buChar char="•"/>
            </a:pPr>
            <a:r>
              <a:rPr lang="en-US" sz="2800" dirty="0"/>
              <a:t>AWA2 (ResNet101) – 5.74 % </a:t>
            </a:r>
            <a:r>
              <a:rPr lang="en-US" sz="2800" dirty="0">
                <a:solidFill>
                  <a:srgbClr val="FF0000"/>
                </a:solidFill>
              </a:rPr>
              <a:t>↑</a:t>
            </a:r>
          </a:p>
          <a:p>
            <a:pPr marL="342900" indent="-342900">
              <a:buFont typeface="Arial" panose="020B0604020202020204" pitchFamily="34" charset="0"/>
              <a:buChar char="•"/>
            </a:pPr>
            <a:r>
              <a:rPr lang="en-US" sz="2800" dirty="0"/>
              <a:t>AWA2 (VIT) – 2.42 % </a:t>
            </a:r>
            <a:r>
              <a:rPr lang="en-US" sz="2800" dirty="0">
                <a:solidFill>
                  <a:srgbClr val="FF0000"/>
                </a:solidFill>
              </a:rPr>
              <a:t>↑</a:t>
            </a:r>
          </a:p>
        </p:txBody>
      </p:sp>
      <p:sp>
        <p:nvSpPr>
          <p:cNvPr id="6" name="TextBox 5">
            <a:extLst>
              <a:ext uri="{FF2B5EF4-FFF2-40B4-BE49-F238E27FC236}">
                <a16:creationId xmlns:a16="http://schemas.microsoft.com/office/drawing/2014/main" id="{EB7B3F08-0C25-1A57-B1BF-E1AC5C15486B}"/>
              </a:ext>
            </a:extLst>
          </p:cNvPr>
          <p:cNvSpPr txBox="1"/>
          <p:nvPr/>
        </p:nvSpPr>
        <p:spPr>
          <a:xfrm>
            <a:off x="629247" y="289488"/>
            <a:ext cx="11147603" cy="830997"/>
          </a:xfrm>
          <a:prstGeom prst="rect">
            <a:avLst/>
          </a:prstGeom>
          <a:noFill/>
        </p:spPr>
        <p:txBody>
          <a:bodyPr wrap="none" rtlCol="0">
            <a:spAutoFit/>
          </a:bodyPr>
          <a:lstStyle/>
          <a:p>
            <a:pPr algn="ctr"/>
            <a:r>
              <a:rPr lang="en-US" sz="4800" dirty="0">
                <a:latin typeface="Helvetica Light" panose="020B0403020202020204" pitchFamily="34" charset="0"/>
                <a:cs typeface="Arial" panose="020B0604020202020204" pitchFamily="34" charset="0"/>
              </a:rPr>
              <a:t>Test time interventions on hard samples</a:t>
            </a:r>
          </a:p>
        </p:txBody>
      </p:sp>
      <p:sp>
        <p:nvSpPr>
          <p:cNvPr id="7" name="TextBox 6">
            <a:extLst>
              <a:ext uri="{FF2B5EF4-FFF2-40B4-BE49-F238E27FC236}">
                <a16:creationId xmlns:a16="http://schemas.microsoft.com/office/drawing/2014/main" id="{426078B0-CAA0-FBCF-B594-8EF5F95720E6}"/>
              </a:ext>
            </a:extLst>
          </p:cNvPr>
          <p:cNvSpPr txBox="1"/>
          <p:nvPr/>
        </p:nvSpPr>
        <p:spPr>
          <a:xfrm>
            <a:off x="6473795" y="2661905"/>
            <a:ext cx="5303055" cy="523220"/>
          </a:xfrm>
          <a:prstGeom prst="rect">
            <a:avLst/>
          </a:prstGeom>
          <a:noFill/>
        </p:spPr>
        <p:txBody>
          <a:bodyPr wrap="none" rtlCol="0">
            <a:spAutoFit/>
          </a:bodyPr>
          <a:lstStyle>
            <a:defPPr>
              <a:defRPr lang="en-US"/>
            </a:defPPr>
            <a:lvl1pPr>
              <a:defRPr sz="2000">
                <a:latin typeface="Helvetica Light" panose="020B0403020202020204" pitchFamily="34" charset="0"/>
                <a:cs typeface="Arial" panose="020B0604020202020204" pitchFamily="34" charset="0"/>
              </a:defRPr>
            </a:lvl1pPr>
          </a:lstStyle>
          <a:p>
            <a:r>
              <a:rPr lang="en-US" sz="2800" dirty="0"/>
              <a:t>Intervening on top 75 concepts </a:t>
            </a:r>
          </a:p>
        </p:txBody>
      </p:sp>
      <p:sp>
        <p:nvSpPr>
          <p:cNvPr id="10" name="Slide Number Placeholder 9">
            <a:extLst>
              <a:ext uri="{FF2B5EF4-FFF2-40B4-BE49-F238E27FC236}">
                <a16:creationId xmlns:a16="http://schemas.microsoft.com/office/drawing/2014/main" id="{51631FA1-15CB-E9EA-CCC5-A27B4FF4BE91}"/>
              </a:ext>
            </a:extLst>
          </p:cNvPr>
          <p:cNvSpPr>
            <a:spLocks noGrp="1"/>
          </p:cNvSpPr>
          <p:nvPr>
            <p:ph type="sldNum" sz="quarter" idx="12"/>
          </p:nvPr>
        </p:nvSpPr>
        <p:spPr/>
        <p:txBody>
          <a:bodyPr/>
          <a:lstStyle/>
          <a:p>
            <a:fld id="{E373F727-E7F8-2D41-87B8-0A2D76C380FA}" type="slidenum">
              <a:rPr lang="en-US" smtClean="0"/>
              <a:t>66</a:t>
            </a:fld>
            <a:endParaRPr lang="en-US"/>
          </a:p>
        </p:txBody>
      </p:sp>
    </p:spTree>
    <p:extLst>
      <p:ext uri="{BB962C8B-B14F-4D97-AF65-F5344CB8AC3E}">
        <p14:creationId xmlns:p14="http://schemas.microsoft.com/office/powerpoint/2010/main" val="3012333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B7B3F08-0C25-1A57-B1BF-E1AC5C15486B}"/>
              </a:ext>
            </a:extLst>
          </p:cNvPr>
          <p:cNvSpPr txBox="1"/>
          <p:nvPr/>
        </p:nvSpPr>
        <p:spPr>
          <a:xfrm>
            <a:off x="1433957" y="289488"/>
            <a:ext cx="9538189" cy="830997"/>
          </a:xfrm>
          <a:prstGeom prst="rect">
            <a:avLst/>
          </a:prstGeom>
          <a:noFill/>
        </p:spPr>
        <p:txBody>
          <a:bodyPr wrap="square" rtlCol="0">
            <a:spAutoFit/>
          </a:bodyPr>
          <a:lstStyle/>
          <a:p>
            <a:pPr algn="ctr"/>
            <a:r>
              <a:rPr lang="en-US" sz="4800" dirty="0">
                <a:latin typeface="Helvetica Light" panose="020B0403020202020204" pitchFamily="34" charset="0"/>
                <a:cs typeface="Arial" panose="020B0604020202020204" pitchFamily="34" charset="0"/>
              </a:rPr>
              <a:t>Test time interventions</a:t>
            </a:r>
          </a:p>
        </p:txBody>
      </p:sp>
      <p:pic>
        <p:nvPicPr>
          <p:cNvPr id="2" name="Picture 1">
            <a:extLst>
              <a:ext uri="{FF2B5EF4-FFF2-40B4-BE49-F238E27FC236}">
                <a16:creationId xmlns:a16="http://schemas.microsoft.com/office/drawing/2014/main" id="{746570AC-74F3-DD76-1C5A-2242140A5FFA}"/>
              </a:ext>
            </a:extLst>
          </p:cNvPr>
          <p:cNvPicPr>
            <a:picLocks noChangeAspect="1"/>
          </p:cNvPicPr>
          <p:nvPr/>
        </p:nvPicPr>
        <p:blipFill>
          <a:blip r:embed="rId3"/>
          <a:stretch>
            <a:fillRect/>
          </a:stretch>
        </p:blipFill>
        <p:spPr>
          <a:xfrm>
            <a:off x="3127290" y="1120485"/>
            <a:ext cx="2736808" cy="2736808"/>
          </a:xfrm>
          <a:prstGeom prst="rect">
            <a:avLst/>
          </a:prstGeom>
        </p:spPr>
      </p:pic>
      <p:pic>
        <p:nvPicPr>
          <p:cNvPr id="5" name="Picture 4">
            <a:extLst>
              <a:ext uri="{FF2B5EF4-FFF2-40B4-BE49-F238E27FC236}">
                <a16:creationId xmlns:a16="http://schemas.microsoft.com/office/drawing/2014/main" id="{957CC1E5-871E-2AB6-7B4C-C2863561B1C5}"/>
              </a:ext>
            </a:extLst>
          </p:cNvPr>
          <p:cNvPicPr>
            <a:picLocks noChangeAspect="1"/>
          </p:cNvPicPr>
          <p:nvPr/>
        </p:nvPicPr>
        <p:blipFill>
          <a:blip r:embed="rId4"/>
          <a:stretch>
            <a:fillRect/>
          </a:stretch>
        </p:blipFill>
        <p:spPr>
          <a:xfrm>
            <a:off x="5943912" y="1120485"/>
            <a:ext cx="2809083" cy="2736808"/>
          </a:xfrm>
          <a:prstGeom prst="rect">
            <a:avLst/>
          </a:prstGeom>
        </p:spPr>
      </p:pic>
      <p:pic>
        <p:nvPicPr>
          <p:cNvPr id="8" name="Picture 7">
            <a:extLst>
              <a:ext uri="{FF2B5EF4-FFF2-40B4-BE49-F238E27FC236}">
                <a16:creationId xmlns:a16="http://schemas.microsoft.com/office/drawing/2014/main" id="{761AF1E1-7A3E-F7B3-F428-E1E0B6CBF0D5}"/>
              </a:ext>
            </a:extLst>
          </p:cNvPr>
          <p:cNvPicPr>
            <a:picLocks noChangeAspect="1"/>
          </p:cNvPicPr>
          <p:nvPr/>
        </p:nvPicPr>
        <p:blipFill>
          <a:blip r:embed="rId5"/>
          <a:stretch>
            <a:fillRect/>
          </a:stretch>
        </p:blipFill>
        <p:spPr>
          <a:xfrm>
            <a:off x="8832808" y="1120485"/>
            <a:ext cx="2809083" cy="2736808"/>
          </a:xfrm>
          <a:prstGeom prst="rect">
            <a:avLst/>
          </a:prstGeom>
        </p:spPr>
      </p:pic>
      <p:pic>
        <p:nvPicPr>
          <p:cNvPr id="9" name="Picture 2">
            <a:extLst>
              <a:ext uri="{FF2B5EF4-FFF2-40B4-BE49-F238E27FC236}">
                <a16:creationId xmlns:a16="http://schemas.microsoft.com/office/drawing/2014/main" id="{D4A11081-BA56-62D5-06AF-0718990672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668" y="1120485"/>
            <a:ext cx="2736808" cy="27368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F545741-520E-EFAE-4C48-097C95DF1458}"/>
              </a:ext>
            </a:extLst>
          </p:cNvPr>
          <p:cNvPicPr>
            <a:picLocks noChangeAspect="1"/>
          </p:cNvPicPr>
          <p:nvPr/>
        </p:nvPicPr>
        <p:blipFill>
          <a:blip r:embed="rId7"/>
          <a:stretch>
            <a:fillRect/>
          </a:stretch>
        </p:blipFill>
        <p:spPr>
          <a:xfrm>
            <a:off x="6019595" y="3924300"/>
            <a:ext cx="3098898" cy="2862072"/>
          </a:xfrm>
          <a:prstGeom prst="rect">
            <a:avLst/>
          </a:prstGeom>
        </p:spPr>
      </p:pic>
      <p:pic>
        <p:nvPicPr>
          <p:cNvPr id="11" name="Picture 10">
            <a:extLst>
              <a:ext uri="{FF2B5EF4-FFF2-40B4-BE49-F238E27FC236}">
                <a16:creationId xmlns:a16="http://schemas.microsoft.com/office/drawing/2014/main" id="{9D609118-AC1C-B97B-7087-0C0CE3E50FAE}"/>
              </a:ext>
            </a:extLst>
          </p:cNvPr>
          <p:cNvPicPr>
            <a:picLocks noChangeAspect="1"/>
          </p:cNvPicPr>
          <p:nvPr/>
        </p:nvPicPr>
        <p:blipFill>
          <a:blip r:embed="rId8"/>
          <a:stretch>
            <a:fillRect/>
          </a:stretch>
        </p:blipFill>
        <p:spPr>
          <a:xfrm>
            <a:off x="3127290" y="3907186"/>
            <a:ext cx="2892305" cy="2862072"/>
          </a:xfrm>
          <a:prstGeom prst="rect">
            <a:avLst/>
          </a:prstGeom>
        </p:spPr>
      </p:pic>
      <p:sp>
        <p:nvSpPr>
          <p:cNvPr id="14" name="Slide Number Placeholder 13">
            <a:extLst>
              <a:ext uri="{FF2B5EF4-FFF2-40B4-BE49-F238E27FC236}">
                <a16:creationId xmlns:a16="http://schemas.microsoft.com/office/drawing/2014/main" id="{C522521B-DB3D-7F95-60FF-62BC52A1DBDF}"/>
              </a:ext>
            </a:extLst>
          </p:cNvPr>
          <p:cNvSpPr>
            <a:spLocks noGrp="1"/>
          </p:cNvSpPr>
          <p:nvPr>
            <p:ph type="sldNum" sz="quarter" idx="12"/>
          </p:nvPr>
        </p:nvSpPr>
        <p:spPr/>
        <p:txBody>
          <a:bodyPr/>
          <a:lstStyle/>
          <a:p>
            <a:fld id="{E373F727-E7F8-2D41-87B8-0A2D76C380FA}" type="slidenum">
              <a:rPr lang="en-US" smtClean="0"/>
              <a:t>67</a:t>
            </a:fld>
            <a:endParaRPr lang="en-US"/>
          </a:p>
        </p:txBody>
      </p:sp>
    </p:spTree>
    <p:extLst>
      <p:ext uri="{BB962C8B-B14F-4D97-AF65-F5344CB8AC3E}">
        <p14:creationId xmlns:p14="http://schemas.microsoft.com/office/powerpoint/2010/main" val="22107776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B7B3F08-0C25-1A57-B1BF-E1AC5C15486B}"/>
              </a:ext>
            </a:extLst>
          </p:cNvPr>
          <p:cNvSpPr txBox="1"/>
          <p:nvPr/>
        </p:nvSpPr>
        <p:spPr>
          <a:xfrm>
            <a:off x="1433957" y="289488"/>
            <a:ext cx="9538189" cy="830997"/>
          </a:xfrm>
          <a:prstGeom prst="rect">
            <a:avLst/>
          </a:prstGeom>
          <a:noFill/>
        </p:spPr>
        <p:txBody>
          <a:bodyPr wrap="square" rtlCol="0">
            <a:spAutoFit/>
          </a:bodyPr>
          <a:lstStyle/>
          <a:p>
            <a:pPr algn="ctr"/>
            <a:r>
              <a:rPr lang="en-US" sz="4800" dirty="0">
                <a:latin typeface="Helvetica Light" panose="020B0403020202020204" pitchFamily="34" charset="0"/>
                <a:cs typeface="Arial" panose="020B0604020202020204" pitchFamily="34" charset="0"/>
              </a:rPr>
              <a:t>We have more results</a:t>
            </a:r>
          </a:p>
        </p:txBody>
      </p:sp>
      <p:pic>
        <p:nvPicPr>
          <p:cNvPr id="3" name="Picture 2" descr="A qr code on a white background&#10;&#10;Description automatically generated with medium confidence">
            <a:extLst>
              <a:ext uri="{FF2B5EF4-FFF2-40B4-BE49-F238E27FC236}">
                <a16:creationId xmlns:a16="http://schemas.microsoft.com/office/drawing/2014/main" id="{123A4275-C3BE-2FEC-72FB-A2732551DCF1}"/>
              </a:ext>
            </a:extLst>
          </p:cNvPr>
          <p:cNvPicPr>
            <a:picLocks noChangeAspect="1"/>
          </p:cNvPicPr>
          <p:nvPr/>
        </p:nvPicPr>
        <p:blipFill>
          <a:blip r:embed="rId3"/>
          <a:stretch>
            <a:fillRect/>
          </a:stretch>
        </p:blipFill>
        <p:spPr>
          <a:xfrm>
            <a:off x="9604940" y="2271302"/>
            <a:ext cx="1730620" cy="1730620"/>
          </a:xfrm>
          <a:prstGeom prst="rect">
            <a:avLst/>
          </a:prstGeom>
        </p:spPr>
      </p:pic>
      <p:sp>
        <p:nvSpPr>
          <p:cNvPr id="4" name="TextBox 3">
            <a:extLst>
              <a:ext uri="{FF2B5EF4-FFF2-40B4-BE49-F238E27FC236}">
                <a16:creationId xmlns:a16="http://schemas.microsoft.com/office/drawing/2014/main" id="{621C04A9-FAAF-12A1-1E17-D2AE45F45D7C}"/>
              </a:ext>
            </a:extLst>
          </p:cNvPr>
          <p:cNvSpPr txBox="1"/>
          <p:nvPr/>
        </p:nvSpPr>
        <p:spPr>
          <a:xfrm>
            <a:off x="1527780" y="6023880"/>
            <a:ext cx="9538189" cy="830997"/>
          </a:xfrm>
          <a:prstGeom prst="rect">
            <a:avLst/>
          </a:prstGeom>
          <a:noFill/>
        </p:spPr>
        <p:txBody>
          <a:bodyPr wrap="square" rtlCol="0">
            <a:spAutoFit/>
          </a:bodyPr>
          <a:lstStyle/>
          <a:p>
            <a:pPr algn="ctr"/>
            <a:r>
              <a:rPr lang="en-US" sz="4800" dirty="0">
                <a:latin typeface="Helvetica Light" panose="020B0403020202020204" pitchFamily="34" charset="0"/>
                <a:cs typeface="Arial" panose="020B0604020202020204" pitchFamily="34" charset="0"/>
              </a:rPr>
              <a:t>See you in the poster session</a:t>
            </a:r>
          </a:p>
        </p:txBody>
      </p:sp>
      <p:sp>
        <p:nvSpPr>
          <p:cNvPr id="7" name="TextBox 6">
            <a:extLst>
              <a:ext uri="{FF2B5EF4-FFF2-40B4-BE49-F238E27FC236}">
                <a16:creationId xmlns:a16="http://schemas.microsoft.com/office/drawing/2014/main" id="{756D6345-17B4-BDEF-6D56-B104FE674BFF}"/>
              </a:ext>
            </a:extLst>
          </p:cNvPr>
          <p:cNvSpPr txBox="1"/>
          <p:nvPr/>
        </p:nvSpPr>
        <p:spPr>
          <a:xfrm>
            <a:off x="5701156" y="1686527"/>
            <a:ext cx="9538189" cy="584775"/>
          </a:xfrm>
          <a:prstGeom prst="rect">
            <a:avLst/>
          </a:prstGeom>
          <a:noFill/>
        </p:spPr>
        <p:txBody>
          <a:bodyPr wrap="square" rtlCol="0">
            <a:spAutoFit/>
          </a:bodyPr>
          <a:lstStyle/>
          <a:p>
            <a:pPr algn="ctr"/>
            <a:r>
              <a:rPr lang="en-US" sz="3200" dirty="0">
                <a:latin typeface="Helvetica Light" panose="020B0403020202020204" pitchFamily="34" charset="0"/>
                <a:cs typeface="Arial" panose="020B0604020202020204" pitchFamily="34" charset="0"/>
              </a:rPr>
              <a:t>Scan for project</a:t>
            </a:r>
          </a:p>
        </p:txBody>
      </p:sp>
      <p:sp>
        <p:nvSpPr>
          <p:cNvPr id="12" name="TextBox 11">
            <a:extLst>
              <a:ext uri="{FF2B5EF4-FFF2-40B4-BE49-F238E27FC236}">
                <a16:creationId xmlns:a16="http://schemas.microsoft.com/office/drawing/2014/main" id="{14F05479-8DFF-07C1-389F-3785D1C91D07}"/>
              </a:ext>
            </a:extLst>
          </p:cNvPr>
          <p:cNvSpPr txBox="1"/>
          <p:nvPr/>
        </p:nvSpPr>
        <p:spPr>
          <a:xfrm>
            <a:off x="0" y="1330289"/>
            <a:ext cx="8219872" cy="4524315"/>
          </a:xfrm>
          <a:prstGeom prst="rect">
            <a:avLst/>
          </a:prstGeom>
          <a:noFill/>
        </p:spPr>
        <p:txBody>
          <a:bodyPr wrap="square" rtlCol="0">
            <a:spAutoFit/>
          </a:bodyPr>
          <a:lstStyle/>
          <a:p>
            <a:pPr marL="685800" indent="-685800">
              <a:buFont typeface="Arial" panose="020B0604020202020204" pitchFamily="34" charset="0"/>
              <a:buChar char="•"/>
            </a:pPr>
            <a:r>
              <a:rPr lang="en-US" sz="3200" dirty="0">
                <a:latin typeface="Helvetica Light" panose="020B0403020202020204" pitchFamily="34" charset="0"/>
                <a:cs typeface="Arial" panose="020B0604020202020204" pitchFamily="34" charset="0"/>
              </a:rPr>
              <a:t>MoIE eliminates shortcut (Also in </a:t>
            </a:r>
            <a:r>
              <a:rPr lang="en-US" sz="3200" b="1" dirty="0">
                <a:solidFill>
                  <a:srgbClr val="00B050"/>
                </a:solidFill>
                <a:latin typeface="Helvetica Light" panose="020B0403020202020204" pitchFamily="34" charset="0"/>
                <a:cs typeface="Arial" panose="020B0604020202020204" pitchFamily="34" charset="0"/>
              </a:rPr>
              <a:t>SCIS</a:t>
            </a:r>
            <a:r>
              <a:rPr lang="en-US" sz="3200" dirty="0">
                <a:latin typeface="Helvetica Light" panose="020B0403020202020204" pitchFamily="34" charset="0"/>
                <a:cs typeface="Arial" panose="020B0604020202020204" pitchFamily="34" charset="0"/>
              </a:rPr>
              <a:t> workshop)</a:t>
            </a:r>
          </a:p>
          <a:p>
            <a:pPr marL="685800" indent="-685800">
              <a:buFont typeface="Arial" panose="020B0604020202020204" pitchFamily="34" charset="0"/>
              <a:buChar char="•"/>
            </a:pPr>
            <a:r>
              <a:rPr lang="en-US" sz="3200" dirty="0">
                <a:latin typeface="Helvetica Light" panose="020B0403020202020204" pitchFamily="34" charset="0"/>
                <a:cs typeface="Arial" panose="020B0604020202020204" pitchFamily="34" charset="0"/>
              </a:rPr>
              <a:t>MoIE achieves higher completeness scores</a:t>
            </a:r>
          </a:p>
          <a:p>
            <a:pPr marL="685800" indent="-685800">
              <a:buFont typeface="Arial" panose="020B0604020202020204" pitchFamily="34" charset="0"/>
              <a:buChar char="•"/>
            </a:pPr>
            <a:r>
              <a:rPr lang="en-US" sz="3200" dirty="0">
                <a:latin typeface="Helvetica Light" panose="020B0403020202020204" pitchFamily="34" charset="0"/>
                <a:cs typeface="Arial" panose="020B0604020202020204" pitchFamily="34" charset="0"/>
              </a:rPr>
              <a:t>MoIE performs better in test-time interventions</a:t>
            </a:r>
          </a:p>
          <a:p>
            <a:pPr marL="685800" indent="-685800">
              <a:buFont typeface="Arial" panose="020B0604020202020204" pitchFamily="34" charset="0"/>
              <a:buChar char="•"/>
            </a:pPr>
            <a:r>
              <a:rPr lang="en-US" sz="3200" dirty="0">
                <a:latin typeface="Helvetica Light" panose="020B0403020202020204" pitchFamily="34" charset="0"/>
                <a:cs typeface="Arial" panose="020B0604020202020204" pitchFamily="34" charset="0"/>
              </a:rPr>
              <a:t>We update to MoIE-CXR to perform efficient transfer learning for CXRs (Also in </a:t>
            </a:r>
            <a:r>
              <a:rPr lang="en-US" sz="3200" dirty="0">
                <a:solidFill>
                  <a:srgbClr val="00B050"/>
                </a:solidFill>
                <a:latin typeface="Helvetica Light" panose="020B0403020202020204" pitchFamily="34" charset="0"/>
                <a:cs typeface="Arial" panose="020B0604020202020204" pitchFamily="34" charset="0"/>
              </a:rPr>
              <a:t>IMLH</a:t>
            </a:r>
            <a:r>
              <a:rPr lang="en-US" sz="3200" dirty="0">
                <a:latin typeface="Helvetica Light" panose="020B0403020202020204" pitchFamily="34" charset="0"/>
                <a:cs typeface="Arial" panose="020B0604020202020204" pitchFamily="34" charset="0"/>
              </a:rPr>
              <a:t> workshop and </a:t>
            </a:r>
            <a:r>
              <a:rPr lang="en-US" sz="3200" dirty="0">
                <a:solidFill>
                  <a:srgbClr val="00B050"/>
                </a:solidFill>
                <a:latin typeface="Helvetica Light" panose="020B0403020202020204" pitchFamily="34" charset="0"/>
                <a:cs typeface="Arial" panose="020B0604020202020204" pitchFamily="34" charset="0"/>
              </a:rPr>
              <a:t>MICCAI 2023</a:t>
            </a:r>
            <a:r>
              <a:rPr lang="en-US" sz="3200" dirty="0">
                <a:latin typeface="Helvetica Light" panose="020B0403020202020204" pitchFamily="34" charset="0"/>
                <a:cs typeface="Arial" panose="020B0604020202020204" pitchFamily="34" charset="0"/>
              </a:rPr>
              <a:t>)</a:t>
            </a:r>
          </a:p>
        </p:txBody>
      </p:sp>
      <p:sp>
        <p:nvSpPr>
          <p:cNvPr id="13" name="Slide Number Placeholder 12">
            <a:extLst>
              <a:ext uri="{FF2B5EF4-FFF2-40B4-BE49-F238E27FC236}">
                <a16:creationId xmlns:a16="http://schemas.microsoft.com/office/drawing/2014/main" id="{E6C6BE35-527C-9BF9-5EDA-96848B68D29A}"/>
              </a:ext>
            </a:extLst>
          </p:cNvPr>
          <p:cNvSpPr>
            <a:spLocks noGrp="1"/>
          </p:cNvSpPr>
          <p:nvPr>
            <p:ph type="sldNum" sz="quarter" idx="12"/>
          </p:nvPr>
        </p:nvSpPr>
        <p:spPr/>
        <p:txBody>
          <a:bodyPr/>
          <a:lstStyle/>
          <a:p>
            <a:fld id="{E373F727-E7F8-2D41-87B8-0A2D76C380FA}" type="slidenum">
              <a:rPr lang="en-US" smtClean="0"/>
              <a:t>68</a:t>
            </a:fld>
            <a:endParaRPr lang="en-US"/>
          </a:p>
        </p:txBody>
      </p:sp>
    </p:spTree>
    <p:extLst>
      <p:ext uri="{BB962C8B-B14F-4D97-AF65-F5344CB8AC3E}">
        <p14:creationId xmlns:p14="http://schemas.microsoft.com/office/powerpoint/2010/main" val="12471630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D6A0E1-4BEE-065C-AE2D-A12CFE40683A}"/>
              </a:ext>
            </a:extLst>
          </p:cNvPr>
          <p:cNvPicPr preferRelativeResize="0">
            <a:picLocks/>
          </p:cNvPicPr>
          <p:nvPr/>
        </p:nvPicPr>
        <p:blipFill>
          <a:blip r:embed="rId3"/>
          <a:stretch>
            <a:fillRect/>
          </a:stretch>
        </p:blipFill>
        <p:spPr>
          <a:xfrm>
            <a:off x="8658902" y="3700715"/>
            <a:ext cx="2075688" cy="2075688"/>
          </a:xfrm>
          <a:prstGeom prst="rect">
            <a:avLst/>
          </a:prstGeom>
        </p:spPr>
      </p:pic>
      <p:pic>
        <p:nvPicPr>
          <p:cNvPr id="6" name="Picture 5">
            <a:extLst>
              <a:ext uri="{FF2B5EF4-FFF2-40B4-BE49-F238E27FC236}">
                <a16:creationId xmlns:a16="http://schemas.microsoft.com/office/drawing/2014/main" id="{37E77C90-EC95-26AE-D315-3FB76DD74D19}"/>
              </a:ext>
            </a:extLst>
          </p:cNvPr>
          <p:cNvPicPr preferRelativeResize="0">
            <a:picLocks noChangeAspect="1"/>
          </p:cNvPicPr>
          <p:nvPr/>
        </p:nvPicPr>
        <p:blipFill>
          <a:blip r:embed="rId4"/>
          <a:stretch>
            <a:fillRect/>
          </a:stretch>
        </p:blipFill>
        <p:spPr>
          <a:xfrm>
            <a:off x="6448291" y="3700715"/>
            <a:ext cx="2078067" cy="2078067"/>
          </a:xfrm>
          <a:prstGeom prst="rect">
            <a:avLst/>
          </a:prstGeom>
        </p:spPr>
      </p:pic>
      <p:pic>
        <p:nvPicPr>
          <p:cNvPr id="7" name="Picture 6">
            <a:extLst>
              <a:ext uri="{FF2B5EF4-FFF2-40B4-BE49-F238E27FC236}">
                <a16:creationId xmlns:a16="http://schemas.microsoft.com/office/drawing/2014/main" id="{FE8EB50E-EC42-7234-C3A6-12449483C3CC}"/>
              </a:ext>
            </a:extLst>
          </p:cNvPr>
          <p:cNvPicPr>
            <a:picLocks noChangeAspect="1"/>
          </p:cNvPicPr>
          <p:nvPr/>
        </p:nvPicPr>
        <p:blipFill>
          <a:blip r:embed="rId5"/>
          <a:stretch>
            <a:fillRect/>
          </a:stretch>
        </p:blipFill>
        <p:spPr>
          <a:xfrm>
            <a:off x="4237680" y="3700715"/>
            <a:ext cx="2075688" cy="2075688"/>
          </a:xfrm>
          <a:prstGeom prst="rect">
            <a:avLst/>
          </a:prstGeom>
        </p:spPr>
      </p:pic>
      <p:pic>
        <p:nvPicPr>
          <p:cNvPr id="15" name="Picture 14" descr="A person standing in front of a statue of liberty&#10;&#10;Description automatically generated">
            <a:extLst>
              <a:ext uri="{FF2B5EF4-FFF2-40B4-BE49-F238E27FC236}">
                <a16:creationId xmlns:a16="http://schemas.microsoft.com/office/drawing/2014/main" id="{0C25ACE3-82A2-BBA3-9F95-46CC436887EB}"/>
              </a:ext>
            </a:extLst>
          </p:cNvPr>
          <p:cNvPicPr>
            <a:picLocks noChangeAspect="1"/>
          </p:cNvPicPr>
          <p:nvPr/>
        </p:nvPicPr>
        <p:blipFill>
          <a:blip r:embed="rId6"/>
          <a:stretch>
            <a:fillRect/>
          </a:stretch>
        </p:blipFill>
        <p:spPr>
          <a:xfrm>
            <a:off x="1806412" y="3700715"/>
            <a:ext cx="2296345" cy="2075688"/>
          </a:xfrm>
          <a:prstGeom prst="rect">
            <a:avLst/>
          </a:prstGeom>
        </p:spPr>
      </p:pic>
      <p:sp>
        <p:nvSpPr>
          <p:cNvPr id="18" name="TextBox 17">
            <a:extLst>
              <a:ext uri="{FF2B5EF4-FFF2-40B4-BE49-F238E27FC236}">
                <a16:creationId xmlns:a16="http://schemas.microsoft.com/office/drawing/2014/main" id="{E1603CB1-AA9A-FD85-93B1-8CDD9E0E3D94}"/>
              </a:ext>
            </a:extLst>
          </p:cNvPr>
          <p:cNvSpPr txBox="1"/>
          <p:nvPr/>
        </p:nvSpPr>
        <p:spPr>
          <a:xfrm>
            <a:off x="4809668" y="2713305"/>
            <a:ext cx="3007397" cy="800219"/>
          </a:xfrm>
          <a:prstGeom prst="rect">
            <a:avLst/>
          </a:prstGeom>
          <a:noFill/>
        </p:spPr>
        <p:txBody>
          <a:bodyPr wrap="square">
            <a:spAutoFit/>
          </a:bodyPr>
          <a:lstStyle/>
          <a:p>
            <a:pPr algn="l"/>
            <a:r>
              <a:rPr lang="en-US" sz="4600" dirty="0">
                <a:latin typeface="Helvetica Light" panose="020B0403020202020204" pitchFamily="34" charset="0"/>
              </a:rPr>
              <a:t>Thank you</a:t>
            </a:r>
          </a:p>
        </p:txBody>
      </p:sp>
      <p:sp>
        <p:nvSpPr>
          <p:cNvPr id="19" name="TextBox 18">
            <a:extLst>
              <a:ext uri="{FF2B5EF4-FFF2-40B4-BE49-F238E27FC236}">
                <a16:creationId xmlns:a16="http://schemas.microsoft.com/office/drawing/2014/main" id="{D5C895F5-E80C-06DC-3534-BCA25BF4C51B}"/>
              </a:ext>
            </a:extLst>
          </p:cNvPr>
          <p:cNvSpPr txBox="1"/>
          <p:nvPr/>
        </p:nvSpPr>
        <p:spPr>
          <a:xfrm>
            <a:off x="746056" y="5824599"/>
            <a:ext cx="13482536" cy="954107"/>
          </a:xfrm>
          <a:prstGeom prst="rect">
            <a:avLst/>
          </a:prstGeom>
          <a:noFill/>
        </p:spPr>
        <p:txBody>
          <a:bodyPr wrap="square">
            <a:spAutoFit/>
          </a:bodyPr>
          <a:lstStyle/>
          <a:p>
            <a:r>
              <a:rPr lang="en-US" sz="2800" dirty="0">
                <a:latin typeface="Helvetica Light" panose="020B0403020202020204" pitchFamily="34" charset="0"/>
              </a:rPr>
              <a:t>Shantanu Ghosh, </a:t>
            </a:r>
            <a:r>
              <a:rPr lang="en-US" sz="2800" dirty="0" err="1">
                <a:latin typeface="Helvetica Light" panose="020B0403020202020204" pitchFamily="34" charset="0"/>
              </a:rPr>
              <a:t>Ke</a:t>
            </a:r>
            <a:r>
              <a:rPr lang="en-US" sz="2800" dirty="0">
                <a:latin typeface="Helvetica Light" panose="020B0403020202020204" pitchFamily="34" charset="0"/>
              </a:rPr>
              <a:t> Yu, </a:t>
            </a:r>
            <a:r>
              <a:rPr lang="en-US" sz="2800" dirty="0" err="1">
                <a:latin typeface="Helvetica Light" panose="020B0403020202020204" pitchFamily="34" charset="0"/>
              </a:rPr>
              <a:t>Forough</a:t>
            </a:r>
            <a:r>
              <a:rPr lang="en-US" sz="2800" dirty="0">
                <a:latin typeface="Helvetica Light" panose="020B0403020202020204" pitchFamily="34" charset="0"/>
              </a:rPr>
              <a:t> </a:t>
            </a:r>
            <a:r>
              <a:rPr lang="en-US" sz="2800" dirty="0" err="1">
                <a:latin typeface="Helvetica Light" panose="020B0403020202020204" pitchFamily="34" charset="0"/>
              </a:rPr>
              <a:t>Arabshahi</a:t>
            </a:r>
            <a:r>
              <a:rPr lang="en-US" sz="2800" dirty="0">
                <a:latin typeface="Helvetica Light" panose="020B0403020202020204" pitchFamily="34" charset="0"/>
              </a:rPr>
              <a:t>,  </a:t>
            </a:r>
            <a:r>
              <a:rPr lang="en-US" sz="2800" dirty="0" err="1">
                <a:latin typeface="Helvetica Light" panose="020B0403020202020204" pitchFamily="34" charset="0"/>
              </a:rPr>
              <a:t>Kayhan</a:t>
            </a:r>
            <a:r>
              <a:rPr lang="en-US" sz="2800" dirty="0">
                <a:latin typeface="Helvetica Light" panose="020B0403020202020204" pitchFamily="34" charset="0"/>
              </a:rPr>
              <a:t> </a:t>
            </a:r>
            <a:r>
              <a:rPr lang="en-US" sz="2800" dirty="0" err="1">
                <a:latin typeface="Helvetica Light" panose="020B0403020202020204" pitchFamily="34" charset="0"/>
              </a:rPr>
              <a:t>Batmanghelich</a:t>
            </a:r>
            <a:endParaRPr lang="en-US" sz="2800" dirty="0">
              <a:latin typeface="Helvetica Light" panose="020B0403020202020204" pitchFamily="34" charset="0"/>
            </a:endParaRPr>
          </a:p>
          <a:p>
            <a:pPr algn="l"/>
            <a:endParaRPr lang="en-US" sz="2800" dirty="0">
              <a:latin typeface="Helvetica Light" panose="020B0403020202020204" pitchFamily="34" charset="0"/>
            </a:endParaRPr>
          </a:p>
        </p:txBody>
      </p:sp>
      <p:pic>
        <p:nvPicPr>
          <p:cNvPr id="22" name="Picture 21" descr="A picture containing screenshot, graphics, font, graphic design&#10;&#10;Description automatically generated">
            <a:extLst>
              <a:ext uri="{FF2B5EF4-FFF2-40B4-BE49-F238E27FC236}">
                <a16:creationId xmlns:a16="http://schemas.microsoft.com/office/drawing/2014/main" id="{383A1AB3-FBC4-AD83-5D79-D71642A9B2B0}"/>
              </a:ext>
            </a:extLst>
          </p:cNvPr>
          <p:cNvPicPr>
            <a:picLocks noChangeAspect="1"/>
          </p:cNvPicPr>
          <p:nvPr/>
        </p:nvPicPr>
        <p:blipFill>
          <a:blip r:embed="rId7"/>
          <a:stretch>
            <a:fillRect/>
          </a:stretch>
        </p:blipFill>
        <p:spPr>
          <a:xfrm>
            <a:off x="10068127" y="79294"/>
            <a:ext cx="1866371" cy="603553"/>
          </a:xfrm>
          <a:prstGeom prst="rect">
            <a:avLst/>
          </a:prstGeom>
        </p:spPr>
      </p:pic>
      <p:pic>
        <p:nvPicPr>
          <p:cNvPr id="2" name="Picture 1" descr="A qr code on a white background&#10;&#10;Description automatically generated with medium confidence">
            <a:extLst>
              <a:ext uri="{FF2B5EF4-FFF2-40B4-BE49-F238E27FC236}">
                <a16:creationId xmlns:a16="http://schemas.microsoft.com/office/drawing/2014/main" id="{9516759C-0512-15D4-B2B8-8146A72012C3}"/>
              </a:ext>
            </a:extLst>
          </p:cNvPr>
          <p:cNvPicPr>
            <a:picLocks noChangeAspect="1"/>
          </p:cNvPicPr>
          <p:nvPr/>
        </p:nvPicPr>
        <p:blipFill>
          <a:blip r:embed="rId8"/>
          <a:stretch>
            <a:fillRect/>
          </a:stretch>
        </p:blipFill>
        <p:spPr>
          <a:xfrm>
            <a:off x="5637578" y="1064274"/>
            <a:ext cx="1351577" cy="1351577"/>
          </a:xfrm>
          <a:prstGeom prst="rect">
            <a:avLst/>
          </a:prstGeom>
        </p:spPr>
      </p:pic>
      <p:sp>
        <p:nvSpPr>
          <p:cNvPr id="3" name="TextBox 2">
            <a:extLst>
              <a:ext uri="{FF2B5EF4-FFF2-40B4-BE49-F238E27FC236}">
                <a16:creationId xmlns:a16="http://schemas.microsoft.com/office/drawing/2014/main" id="{BC395B33-990A-B82D-BF3E-0A934B1DF966}"/>
              </a:ext>
            </a:extLst>
          </p:cNvPr>
          <p:cNvSpPr txBox="1"/>
          <p:nvPr/>
        </p:nvSpPr>
        <p:spPr>
          <a:xfrm>
            <a:off x="1544272" y="344794"/>
            <a:ext cx="9538189" cy="800219"/>
          </a:xfrm>
          <a:prstGeom prst="rect">
            <a:avLst/>
          </a:prstGeom>
          <a:noFill/>
        </p:spPr>
        <p:txBody>
          <a:bodyPr wrap="square" rtlCol="0">
            <a:spAutoFit/>
          </a:bodyPr>
          <a:lstStyle/>
          <a:p>
            <a:pPr algn="ctr"/>
            <a:r>
              <a:rPr lang="en-US" sz="4600" dirty="0">
                <a:latin typeface="Helvetica Light" panose="020B0403020202020204" pitchFamily="34" charset="0"/>
                <a:cs typeface="Arial" panose="020B0604020202020204" pitchFamily="34" charset="0"/>
              </a:rPr>
              <a:t>Scan for project</a:t>
            </a:r>
          </a:p>
        </p:txBody>
      </p:sp>
      <p:sp>
        <p:nvSpPr>
          <p:cNvPr id="5" name="Slide Number Placeholder 4">
            <a:extLst>
              <a:ext uri="{FF2B5EF4-FFF2-40B4-BE49-F238E27FC236}">
                <a16:creationId xmlns:a16="http://schemas.microsoft.com/office/drawing/2014/main" id="{CE2779CC-57C1-69A6-1CE4-5912DF293696}"/>
              </a:ext>
            </a:extLst>
          </p:cNvPr>
          <p:cNvSpPr>
            <a:spLocks noGrp="1"/>
          </p:cNvSpPr>
          <p:nvPr>
            <p:ph type="sldNum" sz="quarter" idx="12"/>
          </p:nvPr>
        </p:nvSpPr>
        <p:spPr/>
        <p:txBody>
          <a:bodyPr/>
          <a:lstStyle/>
          <a:p>
            <a:fld id="{E373F727-E7F8-2D41-87B8-0A2D76C380FA}" type="slidenum">
              <a:rPr lang="en-US" smtClean="0"/>
              <a:t>69</a:t>
            </a:fld>
            <a:endParaRPr lang="en-US"/>
          </a:p>
        </p:txBody>
      </p:sp>
    </p:spTree>
    <p:extLst>
      <p:ext uri="{BB962C8B-B14F-4D97-AF65-F5344CB8AC3E}">
        <p14:creationId xmlns:p14="http://schemas.microsoft.com/office/powerpoint/2010/main" val="1071650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A58B8E4E-78E8-44B0-C394-2234BDA315F7}"/>
              </a:ext>
            </a:extLst>
          </p:cNvPr>
          <p:cNvSpPr txBox="1"/>
          <p:nvPr/>
        </p:nvSpPr>
        <p:spPr>
          <a:xfrm>
            <a:off x="477105" y="2582879"/>
            <a:ext cx="10876695" cy="2308324"/>
          </a:xfrm>
          <a:prstGeom prst="rect">
            <a:avLst/>
          </a:prstGeom>
          <a:noFill/>
        </p:spPr>
        <p:txBody>
          <a:bodyPr wrap="none" rtlCol="0">
            <a:spAutoFit/>
          </a:bodyPr>
          <a:lstStyle/>
          <a:p>
            <a:pPr algn="ctr"/>
            <a:r>
              <a:rPr lang="en-US" sz="4800" dirty="0">
                <a:latin typeface="Helvetica Light" panose="020B0403020202020204" pitchFamily="34" charset="0"/>
                <a:cs typeface="Arial" panose="020B0604020202020204" pitchFamily="34" charset="0"/>
              </a:rPr>
              <a:t>We extract a mixture of concept based</a:t>
            </a:r>
          </a:p>
          <a:p>
            <a:pPr algn="ctr"/>
            <a:r>
              <a:rPr lang="en-US" sz="4800" dirty="0">
                <a:latin typeface="Helvetica Light" panose="020B0403020202020204" pitchFamily="34" charset="0"/>
                <a:cs typeface="Arial" panose="020B0604020202020204" pitchFamily="34" charset="0"/>
              </a:rPr>
              <a:t>interpretable models from a Blackbox</a:t>
            </a:r>
          </a:p>
          <a:p>
            <a:pPr algn="ctr"/>
            <a:r>
              <a:rPr lang="en-US" sz="4800" dirty="0">
                <a:latin typeface="Helvetica Light" panose="020B0403020202020204" pitchFamily="34" charset="0"/>
                <a:cs typeface="Arial" panose="020B0604020202020204" pitchFamily="34" charset="0"/>
              </a:rPr>
              <a:t>iteratively.</a:t>
            </a:r>
          </a:p>
        </p:txBody>
      </p:sp>
      <p:sp>
        <p:nvSpPr>
          <p:cNvPr id="6" name="Slide Number Placeholder 5">
            <a:extLst>
              <a:ext uri="{FF2B5EF4-FFF2-40B4-BE49-F238E27FC236}">
                <a16:creationId xmlns:a16="http://schemas.microsoft.com/office/drawing/2014/main" id="{0FCC85B3-2ED1-7C11-156D-4BFE0AB7D015}"/>
              </a:ext>
            </a:extLst>
          </p:cNvPr>
          <p:cNvSpPr>
            <a:spLocks noGrp="1"/>
          </p:cNvSpPr>
          <p:nvPr>
            <p:ph type="sldNum" sz="quarter" idx="12"/>
          </p:nvPr>
        </p:nvSpPr>
        <p:spPr/>
        <p:txBody>
          <a:bodyPr/>
          <a:lstStyle/>
          <a:p>
            <a:fld id="{E373F727-E7F8-2D41-87B8-0A2D76C380FA}" type="slidenum">
              <a:rPr lang="en-US" smtClean="0"/>
              <a:t>7</a:t>
            </a:fld>
            <a:endParaRPr lang="en-US"/>
          </a:p>
        </p:txBody>
      </p:sp>
    </p:spTree>
    <p:extLst>
      <p:ext uri="{BB962C8B-B14F-4D97-AF65-F5344CB8AC3E}">
        <p14:creationId xmlns:p14="http://schemas.microsoft.com/office/powerpoint/2010/main" val="2465197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A58B8E4E-78E8-44B0-C394-2234BDA315F7}"/>
              </a:ext>
            </a:extLst>
          </p:cNvPr>
          <p:cNvSpPr txBox="1"/>
          <p:nvPr/>
        </p:nvSpPr>
        <p:spPr>
          <a:xfrm>
            <a:off x="2374919" y="289488"/>
            <a:ext cx="7656263" cy="830997"/>
          </a:xfrm>
          <a:prstGeom prst="rect">
            <a:avLst/>
          </a:prstGeom>
          <a:noFill/>
        </p:spPr>
        <p:txBody>
          <a:bodyPr wrap="none" rtlCol="0">
            <a:spAutoFit/>
          </a:bodyPr>
          <a:lstStyle/>
          <a:p>
            <a:pPr algn="ctr"/>
            <a:r>
              <a:rPr lang="en-US" sz="4800" dirty="0">
                <a:latin typeface="Helvetica Light" panose="020B0403020202020204" pitchFamily="34" charset="0"/>
                <a:cs typeface="Arial" panose="020B0604020202020204" pitchFamily="34" charset="0"/>
              </a:rPr>
              <a:t>Route, interpret and repeat</a:t>
            </a:r>
          </a:p>
        </p:txBody>
      </p:sp>
      <p:pic>
        <p:nvPicPr>
          <p:cNvPr id="26" name="Picture 25">
            <a:extLst>
              <a:ext uri="{FF2B5EF4-FFF2-40B4-BE49-F238E27FC236}">
                <a16:creationId xmlns:a16="http://schemas.microsoft.com/office/drawing/2014/main" id="{3A1922F6-7201-C0C3-75F7-C87A9C257978}"/>
              </a:ext>
            </a:extLst>
          </p:cNvPr>
          <p:cNvPicPr>
            <a:picLocks noChangeAspect="1"/>
          </p:cNvPicPr>
          <p:nvPr/>
        </p:nvPicPr>
        <p:blipFill>
          <a:blip r:embed="rId3"/>
          <a:stretch>
            <a:fillRect/>
          </a:stretch>
        </p:blipFill>
        <p:spPr>
          <a:xfrm>
            <a:off x="209144" y="1303505"/>
            <a:ext cx="2967021" cy="323985"/>
          </a:xfrm>
          <a:prstGeom prst="rect">
            <a:avLst/>
          </a:prstGeom>
        </p:spPr>
      </p:pic>
      <p:sp>
        <p:nvSpPr>
          <p:cNvPr id="126" name="Slide Number Placeholder 125">
            <a:extLst>
              <a:ext uri="{FF2B5EF4-FFF2-40B4-BE49-F238E27FC236}">
                <a16:creationId xmlns:a16="http://schemas.microsoft.com/office/drawing/2014/main" id="{436EEFBA-8F7D-58A6-FD05-3B2D7EF39874}"/>
              </a:ext>
            </a:extLst>
          </p:cNvPr>
          <p:cNvSpPr>
            <a:spLocks noGrp="1"/>
          </p:cNvSpPr>
          <p:nvPr>
            <p:ph type="sldNum" sz="quarter" idx="12"/>
          </p:nvPr>
        </p:nvSpPr>
        <p:spPr/>
        <p:txBody>
          <a:bodyPr/>
          <a:lstStyle/>
          <a:p>
            <a:fld id="{E373F727-E7F8-2D41-87B8-0A2D76C380FA}" type="slidenum">
              <a:rPr lang="en-US" smtClean="0"/>
              <a:t>8</a:t>
            </a:fld>
            <a:endParaRPr lang="en-US"/>
          </a:p>
        </p:txBody>
      </p:sp>
    </p:spTree>
    <p:extLst>
      <p:ext uri="{BB962C8B-B14F-4D97-AF65-F5344CB8AC3E}">
        <p14:creationId xmlns:p14="http://schemas.microsoft.com/office/powerpoint/2010/main" val="377899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A58B8E4E-78E8-44B0-C394-2234BDA315F7}"/>
              </a:ext>
            </a:extLst>
          </p:cNvPr>
          <p:cNvSpPr txBox="1"/>
          <p:nvPr/>
        </p:nvSpPr>
        <p:spPr>
          <a:xfrm>
            <a:off x="2374919" y="289488"/>
            <a:ext cx="7656263" cy="830997"/>
          </a:xfrm>
          <a:prstGeom prst="rect">
            <a:avLst/>
          </a:prstGeom>
          <a:noFill/>
        </p:spPr>
        <p:txBody>
          <a:bodyPr wrap="none" rtlCol="0">
            <a:spAutoFit/>
          </a:bodyPr>
          <a:lstStyle/>
          <a:p>
            <a:pPr algn="ctr"/>
            <a:r>
              <a:rPr lang="en-US" sz="4800" dirty="0">
                <a:latin typeface="Helvetica Light" panose="020B0403020202020204" pitchFamily="34" charset="0"/>
                <a:cs typeface="Arial" panose="020B0604020202020204" pitchFamily="34" charset="0"/>
              </a:rPr>
              <a:t>Route, interpret and repeat</a:t>
            </a:r>
          </a:p>
        </p:txBody>
      </p:sp>
      <p:pic>
        <p:nvPicPr>
          <p:cNvPr id="26" name="Picture 25">
            <a:extLst>
              <a:ext uri="{FF2B5EF4-FFF2-40B4-BE49-F238E27FC236}">
                <a16:creationId xmlns:a16="http://schemas.microsoft.com/office/drawing/2014/main" id="{3A1922F6-7201-C0C3-75F7-C87A9C257978}"/>
              </a:ext>
            </a:extLst>
          </p:cNvPr>
          <p:cNvPicPr>
            <a:picLocks noChangeAspect="1"/>
          </p:cNvPicPr>
          <p:nvPr/>
        </p:nvPicPr>
        <p:blipFill>
          <a:blip r:embed="rId3"/>
          <a:stretch>
            <a:fillRect/>
          </a:stretch>
        </p:blipFill>
        <p:spPr>
          <a:xfrm>
            <a:off x="209144" y="1303505"/>
            <a:ext cx="2967021" cy="323985"/>
          </a:xfrm>
          <a:prstGeom prst="rect">
            <a:avLst/>
          </a:prstGeom>
        </p:spPr>
      </p:pic>
      <p:cxnSp>
        <p:nvCxnSpPr>
          <p:cNvPr id="28" name="Straight Connector 27">
            <a:extLst>
              <a:ext uri="{FF2B5EF4-FFF2-40B4-BE49-F238E27FC236}">
                <a16:creationId xmlns:a16="http://schemas.microsoft.com/office/drawing/2014/main" id="{96891D56-D88C-346F-E67A-161E59936B31}"/>
              </a:ext>
            </a:extLst>
          </p:cNvPr>
          <p:cNvCxnSpPr/>
          <p:nvPr/>
        </p:nvCxnSpPr>
        <p:spPr>
          <a:xfrm>
            <a:off x="2120406" y="3787852"/>
            <a:ext cx="1663080" cy="0"/>
          </a:xfrm>
          <a:prstGeom prst="line">
            <a:avLst/>
          </a:prstGeom>
          <a:ln w="2540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C16DFA5-19D6-5836-A178-24A347F5CED5}"/>
              </a:ext>
            </a:extLst>
          </p:cNvPr>
          <p:cNvCxnSpPr>
            <a:cxnSpLocks/>
          </p:cNvCxnSpPr>
          <p:nvPr/>
        </p:nvCxnSpPr>
        <p:spPr>
          <a:xfrm>
            <a:off x="2290572" y="3787852"/>
            <a:ext cx="836072" cy="0"/>
          </a:xfrm>
          <a:prstGeom prst="line">
            <a:avLst/>
          </a:prstGeom>
          <a:ln w="2540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27B98BA-DAE9-BE6D-AF6E-1D5FEE45AC1B}"/>
                  </a:ext>
                </a:extLst>
              </p:cNvPr>
              <p:cNvSpPr txBox="1"/>
              <p:nvPr/>
            </p:nvSpPr>
            <p:spPr>
              <a:xfrm>
                <a:off x="2087338" y="3161883"/>
                <a:ext cx="1523174" cy="375552"/>
              </a:xfrm>
              <a:prstGeom prst="rect">
                <a:avLst/>
              </a:prstGeom>
              <a:noFill/>
            </p:spPr>
            <p:txBody>
              <a:bodyPr wrap="none" rtlCol="0">
                <a:spAutoFit/>
              </a:bodyPr>
              <a:lstStyle/>
              <a:p>
                <a:r>
                  <a:rPr lang="en-US" dirty="0">
                    <a:solidFill>
                      <a:srgbClr val="1E4899"/>
                    </a:solidFill>
                    <a:latin typeface="Helvetica" pitchFamily="2" charset="0"/>
                  </a:rPr>
                  <a:t>Residual (</a:t>
                </a:r>
                <a14:m>
                  <m:oMath xmlns:m="http://schemas.openxmlformats.org/officeDocument/2006/math">
                    <m:sSup>
                      <m:sSupPr>
                        <m:ctrlPr>
                          <a:rPr lang="en-US" b="0" i="1" smtClean="0">
                            <a:solidFill>
                              <a:srgbClr val="1E4899"/>
                            </a:solidFill>
                            <a:latin typeface="Cambria Math" panose="02040503050406030204" pitchFamily="18" charset="0"/>
                          </a:rPr>
                        </m:ctrlPr>
                      </m:sSupPr>
                      <m:e>
                        <m:r>
                          <a:rPr lang="en-US" b="0" i="1" smtClean="0">
                            <a:solidFill>
                              <a:srgbClr val="1E4899"/>
                            </a:solidFill>
                            <a:latin typeface="Cambria Math" panose="02040503050406030204" pitchFamily="18" charset="0"/>
                          </a:rPr>
                          <m:t>𝑟</m:t>
                        </m:r>
                      </m:e>
                      <m:sup>
                        <m:r>
                          <a:rPr lang="en-US" b="0" i="1" smtClean="0">
                            <a:solidFill>
                              <a:srgbClr val="1E4899"/>
                            </a:solidFill>
                            <a:latin typeface="Cambria Math" panose="02040503050406030204" pitchFamily="18" charset="0"/>
                          </a:rPr>
                          <m:t>0</m:t>
                        </m:r>
                      </m:sup>
                    </m:sSup>
                  </m:oMath>
                </a14:m>
                <a:r>
                  <a:rPr lang="en-US" dirty="0">
                    <a:solidFill>
                      <a:srgbClr val="1E4899"/>
                    </a:solidFill>
                    <a:latin typeface="Helvetica" pitchFamily="2" charset="0"/>
                  </a:rPr>
                  <a:t>)</a:t>
                </a:r>
              </a:p>
            </p:txBody>
          </p:sp>
        </mc:Choice>
        <mc:Fallback xmlns="">
          <p:sp>
            <p:nvSpPr>
              <p:cNvPr id="38" name="TextBox 37">
                <a:extLst>
                  <a:ext uri="{FF2B5EF4-FFF2-40B4-BE49-F238E27FC236}">
                    <a16:creationId xmlns:a16="http://schemas.microsoft.com/office/drawing/2014/main" id="{A27B98BA-DAE9-BE6D-AF6E-1D5FEE45AC1B}"/>
                  </a:ext>
                </a:extLst>
              </p:cNvPr>
              <p:cNvSpPr txBox="1">
                <a:spLocks noRot="1" noChangeAspect="1" noMove="1" noResize="1" noEditPoints="1" noAdjustHandles="1" noChangeArrowheads="1" noChangeShapeType="1" noTextEdit="1"/>
              </p:cNvSpPr>
              <p:nvPr/>
            </p:nvSpPr>
            <p:spPr>
              <a:xfrm>
                <a:off x="2087338" y="3161883"/>
                <a:ext cx="1523174" cy="375552"/>
              </a:xfrm>
              <a:prstGeom prst="rect">
                <a:avLst/>
              </a:prstGeom>
              <a:blipFill>
                <a:blip r:embed="rId4"/>
                <a:stretch>
                  <a:fillRect l="-3306" t="-10000" r="-2479" b="-23333"/>
                </a:stretch>
              </a:blipFill>
            </p:spPr>
            <p:txBody>
              <a:bodyPr/>
              <a:lstStyle/>
              <a:p>
                <a:r>
                  <a:rPr lang="en-US">
                    <a:noFill/>
                  </a:rPr>
                  <a:t> </a:t>
                </a:r>
              </a:p>
            </p:txBody>
          </p:sp>
        </mc:Fallback>
      </mc:AlternateContent>
      <p:grpSp>
        <p:nvGrpSpPr>
          <p:cNvPr id="50" name="Group 49">
            <a:extLst>
              <a:ext uri="{FF2B5EF4-FFF2-40B4-BE49-F238E27FC236}">
                <a16:creationId xmlns:a16="http://schemas.microsoft.com/office/drawing/2014/main" id="{DEFF0213-3771-B80D-92C6-6C1370C3B917}"/>
              </a:ext>
            </a:extLst>
          </p:cNvPr>
          <p:cNvGrpSpPr>
            <a:grpSpLocks noChangeAspect="1"/>
          </p:cNvGrpSpPr>
          <p:nvPr/>
        </p:nvGrpSpPr>
        <p:grpSpPr>
          <a:xfrm>
            <a:off x="3626964" y="3617447"/>
            <a:ext cx="318988" cy="332023"/>
            <a:chOff x="3084961" y="5191330"/>
            <a:chExt cx="914400" cy="914400"/>
          </a:xfrm>
        </p:grpSpPr>
        <p:sp>
          <p:nvSpPr>
            <p:cNvPr id="123" name="Oval 122">
              <a:extLst>
                <a:ext uri="{FF2B5EF4-FFF2-40B4-BE49-F238E27FC236}">
                  <a16:creationId xmlns:a16="http://schemas.microsoft.com/office/drawing/2014/main" id="{CFB5DF9C-AA03-ADC4-104A-941E5DF6C0D2}"/>
                </a:ext>
              </a:extLst>
            </p:cNvPr>
            <p:cNvSpPr>
              <a:spLocks noChangeAspect="1"/>
            </p:cNvSpPr>
            <p:nvPr/>
          </p:nvSpPr>
          <p:spPr>
            <a:xfrm>
              <a:off x="3084961" y="5191330"/>
              <a:ext cx="914400" cy="914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pic>
          <p:nvPicPr>
            <p:cNvPr id="124" name="Graphic 123">
              <a:extLst>
                <a:ext uri="{FF2B5EF4-FFF2-40B4-BE49-F238E27FC236}">
                  <a16:creationId xmlns:a16="http://schemas.microsoft.com/office/drawing/2014/main" id="{9966AADE-1006-230B-5F0D-18CC740410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92870" y="5312173"/>
              <a:ext cx="676311" cy="676311"/>
            </a:xfrm>
            <a:prstGeom prst="rect">
              <a:avLst/>
            </a:prstGeom>
          </p:spPr>
        </p:pic>
      </p:grpSp>
      <p:grpSp>
        <p:nvGrpSpPr>
          <p:cNvPr id="74" name="Group 73">
            <a:extLst>
              <a:ext uri="{FF2B5EF4-FFF2-40B4-BE49-F238E27FC236}">
                <a16:creationId xmlns:a16="http://schemas.microsoft.com/office/drawing/2014/main" id="{E7C000A4-A29D-361A-58D0-4E8EB78D6878}"/>
              </a:ext>
            </a:extLst>
          </p:cNvPr>
          <p:cNvGrpSpPr/>
          <p:nvPr/>
        </p:nvGrpSpPr>
        <p:grpSpPr>
          <a:xfrm>
            <a:off x="2467953" y="2053423"/>
            <a:ext cx="846661" cy="1042742"/>
            <a:chOff x="1140978" y="272753"/>
            <a:chExt cx="791374" cy="936386"/>
          </a:xfrm>
        </p:grpSpPr>
        <p:grpSp>
          <p:nvGrpSpPr>
            <p:cNvPr id="112" name="Group 111">
              <a:extLst>
                <a:ext uri="{FF2B5EF4-FFF2-40B4-BE49-F238E27FC236}">
                  <a16:creationId xmlns:a16="http://schemas.microsoft.com/office/drawing/2014/main" id="{ECC653AC-DB78-B98A-04BC-146CCF63A280}"/>
                </a:ext>
              </a:extLst>
            </p:cNvPr>
            <p:cNvGrpSpPr/>
            <p:nvPr/>
          </p:nvGrpSpPr>
          <p:grpSpPr>
            <a:xfrm>
              <a:off x="1140978" y="386179"/>
              <a:ext cx="359134" cy="798899"/>
              <a:chOff x="1140978" y="386179"/>
              <a:chExt cx="359134" cy="798899"/>
            </a:xfrm>
          </p:grpSpPr>
          <p:pic>
            <p:nvPicPr>
              <p:cNvPr id="117" name="Graphic 116">
                <a:extLst>
                  <a:ext uri="{FF2B5EF4-FFF2-40B4-BE49-F238E27FC236}">
                    <a16:creationId xmlns:a16="http://schemas.microsoft.com/office/drawing/2014/main" id="{26284641-72E0-17E1-501E-8194142AD656}"/>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5815" r="49231"/>
              <a:stretch/>
            </p:blipFill>
            <p:spPr>
              <a:xfrm>
                <a:off x="1140978" y="386179"/>
                <a:ext cx="359134" cy="798899"/>
              </a:xfrm>
              <a:prstGeom prst="rect">
                <a:avLst/>
              </a:prstGeom>
            </p:spPr>
          </p:pic>
          <p:cxnSp>
            <p:nvCxnSpPr>
              <p:cNvPr id="118" name="Straight Connector 117">
                <a:extLst>
                  <a:ext uri="{FF2B5EF4-FFF2-40B4-BE49-F238E27FC236}">
                    <a16:creationId xmlns:a16="http://schemas.microsoft.com/office/drawing/2014/main" id="{84C26CF3-4205-6787-02D6-F1AB7DD705E2}"/>
                  </a:ext>
                </a:extLst>
              </p:cNvPr>
              <p:cNvCxnSpPr/>
              <p:nvPr/>
            </p:nvCxnSpPr>
            <p:spPr>
              <a:xfrm>
                <a:off x="1500112" y="475549"/>
                <a:ext cx="0" cy="6400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13" name="Group 112">
              <a:extLst>
                <a:ext uri="{FF2B5EF4-FFF2-40B4-BE49-F238E27FC236}">
                  <a16:creationId xmlns:a16="http://schemas.microsoft.com/office/drawing/2014/main" id="{05534635-5BE1-1E35-CE5F-C8BBD5F926D8}"/>
                </a:ext>
              </a:extLst>
            </p:cNvPr>
            <p:cNvGrpSpPr/>
            <p:nvPr/>
          </p:nvGrpSpPr>
          <p:grpSpPr>
            <a:xfrm>
              <a:off x="1568548" y="410240"/>
              <a:ext cx="363804" cy="798899"/>
              <a:chOff x="1769154" y="410240"/>
              <a:chExt cx="363804" cy="798899"/>
            </a:xfrm>
          </p:grpSpPr>
          <p:pic>
            <p:nvPicPr>
              <p:cNvPr id="115" name="Graphic 114">
                <a:extLst>
                  <a:ext uri="{FF2B5EF4-FFF2-40B4-BE49-F238E27FC236}">
                    <a16:creationId xmlns:a16="http://schemas.microsoft.com/office/drawing/2014/main" id="{AD1AC6AD-0D28-7975-68A6-8EA6EFD322FD}"/>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49892" t="3100" r="5154" b="-3100"/>
              <a:stretch/>
            </p:blipFill>
            <p:spPr>
              <a:xfrm>
                <a:off x="1773825" y="410240"/>
                <a:ext cx="359133" cy="798899"/>
              </a:xfrm>
              <a:prstGeom prst="rect">
                <a:avLst/>
              </a:prstGeom>
            </p:spPr>
          </p:pic>
          <p:cxnSp>
            <p:nvCxnSpPr>
              <p:cNvPr id="116" name="Straight Connector 115">
                <a:extLst>
                  <a:ext uri="{FF2B5EF4-FFF2-40B4-BE49-F238E27FC236}">
                    <a16:creationId xmlns:a16="http://schemas.microsoft.com/office/drawing/2014/main" id="{69E3006A-25A2-854B-E0E1-DC6DA7C17944}"/>
                  </a:ext>
                </a:extLst>
              </p:cNvPr>
              <p:cNvCxnSpPr/>
              <p:nvPr/>
            </p:nvCxnSpPr>
            <p:spPr>
              <a:xfrm>
                <a:off x="1769154" y="485220"/>
                <a:ext cx="0" cy="6400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pic>
          <p:nvPicPr>
            <p:cNvPr id="114" name="Graphic 113">
              <a:extLst>
                <a:ext uri="{FF2B5EF4-FFF2-40B4-BE49-F238E27FC236}">
                  <a16:creationId xmlns:a16="http://schemas.microsoft.com/office/drawing/2014/main" id="{7F7890CA-D3AC-9918-A793-64EAE0AD9B8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0800000">
              <a:off x="1444120" y="272753"/>
              <a:ext cx="180420" cy="180420"/>
            </a:xfrm>
            <a:prstGeom prst="rect">
              <a:avLst/>
            </a:prstGeom>
          </p:spPr>
        </p:pic>
      </p:grpSp>
      <p:cxnSp>
        <p:nvCxnSpPr>
          <p:cNvPr id="78" name="Straight Connector 77">
            <a:extLst>
              <a:ext uri="{FF2B5EF4-FFF2-40B4-BE49-F238E27FC236}">
                <a16:creationId xmlns:a16="http://schemas.microsoft.com/office/drawing/2014/main" id="{70C198D0-22D5-9879-17D3-31A05A626C8E}"/>
              </a:ext>
            </a:extLst>
          </p:cNvPr>
          <p:cNvCxnSpPr>
            <a:cxnSpLocks/>
          </p:cNvCxnSpPr>
          <p:nvPr/>
        </p:nvCxnSpPr>
        <p:spPr>
          <a:xfrm>
            <a:off x="2131177" y="4652519"/>
            <a:ext cx="758331" cy="0"/>
          </a:xfrm>
          <a:prstGeom prst="line">
            <a:avLst/>
          </a:prstGeom>
          <a:ln w="2540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A0C99F1-B1B1-AD26-DEB9-D75CFE39FFC2}"/>
              </a:ext>
            </a:extLst>
          </p:cNvPr>
          <p:cNvCxnSpPr>
            <a:cxnSpLocks/>
          </p:cNvCxnSpPr>
          <p:nvPr/>
        </p:nvCxnSpPr>
        <p:spPr>
          <a:xfrm>
            <a:off x="2131177" y="5057377"/>
            <a:ext cx="758331" cy="0"/>
          </a:xfrm>
          <a:prstGeom prst="line">
            <a:avLst/>
          </a:prstGeom>
          <a:ln w="190500">
            <a:solidFill>
              <a:schemeClr val="bg1">
                <a:lumMod val="65000"/>
              </a:schemeClr>
            </a:solidFill>
            <a:tailEnd type="none" w="sm" len="sm"/>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C41C4E5-D046-72FD-EBB1-85B4891F776D}"/>
              </a:ext>
            </a:extLst>
          </p:cNvPr>
          <p:cNvSpPr txBox="1"/>
          <p:nvPr/>
        </p:nvSpPr>
        <p:spPr>
          <a:xfrm>
            <a:off x="2873939" y="4457771"/>
            <a:ext cx="1813317" cy="369332"/>
          </a:xfrm>
          <a:prstGeom prst="rect">
            <a:avLst/>
          </a:prstGeom>
          <a:noFill/>
        </p:spPr>
        <p:txBody>
          <a:bodyPr wrap="none" rtlCol="0">
            <a:spAutoFit/>
          </a:bodyPr>
          <a:lstStyle/>
          <a:p>
            <a:r>
              <a:rPr lang="en-US" dirty="0">
                <a:latin typeface="Helvetica" pitchFamily="2" charset="0"/>
              </a:rPr>
              <a:t>Blackbox Model</a:t>
            </a:r>
          </a:p>
        </p:txBody>
      </p:sp>
      <p:sp>
        <p:nvSpPr>
          <p:cNvPr id="81" name="TextBox 80">
            <a:extLst>
              <a:ext uri="{FF2B5EF4-FFF2-40B4-BE49-F238E27FC236}">
                <a16:creationId xmlns:a16="http://schemas.microsoft.com/office/drawing/2014/main" id="{1F92E977-521C-C2B5-5F30-861764449CAA}"/>
              </a:ext>
            </a:extLst>
          </p:cNvPr>
          <p:cNvSpPr txBox="1"/>
          <p:nvPr/>
        </p:nvSpPr>
        <p:spPr>
          <a:xfrm>
            <a:off x="2873938" y="4866669"/>
            <a:ext cx="2035321" cy="369332"/>
          </a:xfrm>
          <a:prstGeom prst="rect">
            <a:avLst/>
          </a:prstGeom>
          <a:noFill/>
        </p:spPr>
        <p:txBody>
          <a:bodyPr wrap="square" rtlCol="0">
            <a:spAutoFit/>
          </a:bodyPr>
          <a:lstStyle/>
          <a:p>
            <a:r>
              <a:rPr lang="en-US" dirty="0">
                <a:latin typeface="Helvetica" pitchFamily="2" charset="0"/>
              </a:rPr>
              <a:t>Symbolic Model</a:t>
            </a:r>
          </a:p>
        </p:txBody>
      </p:sp>
      <p:sp>
        <p:nvSpPr>
          <p:cNvPr id="82" name="TextBox 81">
            <a:extLst>
              <a:ext uri="{FF2B5EF4-FFF2-40B4-BE49-F238E27FC236}">
                <a16:creationId xmlns:a16="http://schemas.microsoft.com/office/drawing/2014/main" id="{621892E5-9604-66CD-C690-3418321BA3E0}"/>
              </a:ext>
            </a:extLst>
          </p:cNvPr>
          <p:cNvSpPr txBox="1"/>
          <p:nvPr/>
        </p:nvSpPr>
        <p:spPr>
          <a:xfrm>
            <a:off x="2873938" y="5264598"/>
            <a:ext cx="1609146" cy="369332"/>
          </a:xfrm>
          <a:prstGeom prst="rect">
            <a:avLst/>
          </a:prstGeom>
          <a:noFill/>
        </p:spPr>
        <p:txBody>
          <a:bodyPr wrap="square" rtlCol="0">
            <a:spAutoFit/>
          </a:bodyPr>
          <a:lstStyle/>
          <a:p>
            <a:r>
              <a:rPr lang="en-US" dirty="0">
                <a:latin typeface="Helvetica" pitchFamily="2" charset="0"/>
              </a:rPr>
              <a:t>Selector</a:t>
            </a:r>
          </a:p>
        </p:txBody>
      </p:sp>
      <p:pic>
        <p:nvPicPr>
          <p:cNvPr id="84" name="Picture 83">
            <a:extLst>
              <a:ext uri="{FF2B5EF4-FFF2-40B4-BE49-F238E27FC236}">
                <a16:creationId xmlns:a16="http://schemas.microsoft.com/office/drawing/2014/main" id="{77BA0880-1A5C-0C4E-0C2F-8E1059ED13F1}"/>
              </a:ext>
            </a:extLst>
          </p:cNvPr>
          <p:cNvPicPr>
            <a:picLocks noChangeAspect="1"/>
          </p:cNvPicPr>
          <p:nvPr/>
        </p:nvPicPr>
        <p:blipFill>
          <a:blip r:embed="rId13"/>
          <a:stretch>
            <a:fillRect/>
          </a:stretch>
        </p:blipFill>
        <p:spPr>
          <a:xfrm>
            <a:off x="2575906" y="2913841"/>
            <a:ext cx="666809" cy="241259"/>
          </a:xfrm>
          <a:prstGeom prst="rect">
            <a:avLst/>
          </a:prstGeom>
        </p:spPr>
      </p:pic>
      <p:grpSp>
        <p:nvGrpSpPr>
          <p:cNvPr id="88" name="Group 87">
            <a:extLst>
              <a:ext uri="{FF2B5EF4-FFF2-40B4-BE49-F238E27FC236}">
                <a16:creationId xmlns:a16="http://schemas.microsoft.com/office/drawing/2014/main" id="{B028639A-D80F-E098-A077-6DCD80E1D308}"/>
              </a:ext>
            </a:extLst>
          </p:cNvPr>
          <p:cNvGrpSpPr>
            <a:grpSpLocks noChangeAspect="1"/>
          </p:cNvGrpSpPr>
          <p:nvPr/>
        </p:nvGrpSpPr>
        <p:grpSpPr>
          <a:xfrm>
            <a:off x="2287592" y="5275777"/>
            <a:ext cx="318988" cy="332023"/>
            <a:chOff x="2990823" y="5116779"/>
            <a:chExt cx="914400" cy="914399"/>
          </a:xfrm>
        </p:grpSpPr>
        <p:sp>
          <p:nvSpPr>
            <p:cNvPr id="89" name="Oval 88">
              <a:extLst>
                <a:ext uri="{FF2B5EF4-FFF2-40B4-BE49-F238E27FC236}">
                  <a16:creationId xmlns:a16="http://schemas.microsoft.com/office/drawing/2014/main" id="{01B25095-6DBA-5F39-E82C-003DB5D60B2F}"/>
                </a:ext>
              </a:extLst>
            </p:cNvPr>
            <p:cNvSpPr>
              <a:spLocks noChangeAspect="1"/>
            </p:cNvSpPr>
            <p:nvPr/>
          </p:nvSpPr>
          <p:spPr>
            <a:xfrm>
              <a:off x="2990823" y="5116779"/>
              <a:ext cx="914400" cy="91439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pic>
          <p:nvPicPr>
            <p:cNvPr id="90" name="Graphic 89">
              <a:extLst>
                <a:ext uri="{FF2B5EF4-FFF2-40B4-BE49-F238E27FC236}">
                  <a16:creationId xmlns:a16="http://schemas.microsoft.com/office/drawing/2014/main" id="{A6413492-D39D-D11C-3D78-46BC65AC885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09866" y="5210391"/>
              <a:ext cx="676312" cy="676313"/>
            </a:xfrm>
            <a:prstGeom prst="rect">
              <a:avLst/>
            </a:prstGeom>
          </p:spPr>
        </p:pic>
      </p:grpSp>
      <p:sp>
        <p:nvSpPr>
          <p:cNvPr id="4" name="Slide Number Placeholder 3">
            <a:extLst>
              <a:ext uri="{FF2B5EF4-FFF2-40B4-BE49-F238E27FC236}">
                <a16:creationId xmlns:a16="http://schemas.microsoft.com/office/drawing/2014/main" id="{AC368D20-7ED6-C300-ECCC-135692428E0B}"/>
              </a:ext>
            </a:extLst>
          </p:cNvPr>
          <p:cNvSpPr>
            <a:spLocks noGrp="1"/>
          </p:cNvSpPr>
          <p:nvPr>
            <p:ph type="sldNum" sz="quarter" idx="12"/>
          </p:nvPr>
        </p:nvSpPr>
        <p:spPr/>
        <p:txBody>
          <a:bodyPr/>
          <a:lstStyle/>
          <a:p>
            <a:fld id="{E373F727-E7F8-2D41-87B8-0A2D76C380FA}" type="slidenum">
              <a:rPr lang="en-US" smtClean="0"/>
              <a:t>9</a:t>
            </a:fld>
            <a:endParaRPr lang="en-US"/>
          </a:p>
        </p:txBody>
      </p:sp>
    </p:spTree>
    <p:extLst>
      <p:ext uri="{BB962C8B-B14F-4D97-AF65-F5344CB8AC3E}">
        <p14:creationId xmlns:p14="http://schemas.microsoft.com/office/powerpoint/2010/main" val="13822009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4173</TotalTime>
  <Words>2178</Words>
  <Application>Microsoft Macintosh PowerPoint</Application>
  <PresentationFormat>Widescreen</PresentationFormat>
  <Paragraphs>483</Paragraphs>
  <Slides>69</Slides>
  <Notes>52</Notes>
  <HiddenSlides>6</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69</vt:i4>
      </vt:variant>
    </vt:vector>
  </HeadingPairs>
  <TitlesOfParts>
    <vt:vector size="78" baseType="lpstr">
      <vt:lpstr>Arial</vt:lpstr>
      <vt:lpstr>Calibri</vt:lpstr>
      <vt:lpstr>Calibri Light</vt:lpstr>
      <vt:lpstr>Cambria Math</vt:lpstr>
      <vt:lpstr>Helvetica</vt:lpstr>
      <vt:lpstr>Helvetica Light</vt:lpstr>
      <vt:lpstr>Monaco</vt:lpstr>
      <vt:lpstr>Noto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Shantanu Ghosh</dc:creator>
  <cp:lastModifiedBy>Shantanu Ghosh</cp:lastModifiedBy>
  <cp:revision>258</cp:revision>
  <dcterms:created xsi:type="dcterms:W3CDTF">2023-06-23T02:10:42Z</dcterms:created>
  <dcterms:modified xsi:type="dcterms:W3CDTF">2023-06-25T23:55:43Z</dcterms:modified>
</cp:coreProperties>
</file>